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5143500" cx="9144000"/>
  <p:notesSz cx="6858000" cy="9144000"/>
  <p:embeddedFontLst>
    <p:embeddedFont>
      <p:font typeface="Playfair Display"/>
      <p:regular r:id="rId19"/>
      <p:bold r:id="rId20"/>
      <p:italic r:id="rId21"/>
      <p:boldItalic r:id="rId22"/>
    </p:embeddedFont>
    <p:embeddedFont>
      <p:font typeface="EB Garamond"/>
      <p:regular r:id="rId23"/>
      <p:bold r:id="rId24"/>
      <p:italic r:id="rId25"/>
      <p:boldItalic r:id="rId26"/>
    </p:embeddedFont>
    <p:embeddedFont>
      <p:font typeface="Bree Serif"/>
      <p:regular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466D70B-352B-42A9-A0AF-639F6FF1FE09}">
  <a:tblStyle styleId="{2466D70B-352B-42A9-A0AF-639F6FF1FE0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layfairDisplay-bold.fntdata"/><Relationship Id="rId22" Type="http://schemas.openxmlformats.org/officeDocument/2006/relationships/font" Target="fonts/PlayfairDisplay-boldItalic.fntdata"/><Relationship Id="rId21" Type="http://schemas.openxmlformats.org/officeDocument/2006/relationships/font" Target="fonts/PlayfairDisplay-italic.fntdata"/><Relationship Id="rId24" Type="http://schemas.openxmlformats.org/officeDocument/2006/relationships/font" Target="fonts/EBGaramond-bold.fntdata"/><Relationship Id="rId23" Type="http://schemas.openxmlformats.org/officeDocument/2006/relationships/font" Target="fonts/EBGaramond-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EBGaramond-boldItalic.fntdata"/><Relationship Id="rId25" Type="http://schemas.openxmlformats.org/officeDocument/2006/relationships/font" Target="fonts/EBGaramond-italic.fntdata"/><Relationship Id="rId27" Type="http://schemas.openxmlformats.org/officeDocument/2006/relationships/font" Target="fonts/BreeSerif-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PlayfairDisplay-regular.fntdata"/><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9b859c7849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9b859c7849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a38cbc5de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a38cbc5de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9b859c7849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9b859c7849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9b859c7849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9b859c7849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9b859c7849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9b859c7849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9b859c7849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9b859c7849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9b859c7849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9b859c7849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9b859c7849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9b859c7849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9b859c7849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9b859c7849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9b859c7849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9b859c7849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9b859c7849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9b859c7849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1600"/>
              </a:spcBef>
              <a:spcAft>
                <a:spcPts val="0"/>
              </a:spcAft>
              <a:buClr>
                <a:schemeClr val="dk1"/>
              </a:buClr>
              <a:buSzPts val="1400"/>
              <a:buChar char="○"/>
              <a:defRPr>
                <a:solidFill>
                  <a:schemeClr val="dk1"/>
                </a:solidFill>
              </a:defRPr>
            </a:lvl2pPr>
            <a:lvl3pPr indent="-317500" lvl="2" marL="1371600">
              <a:spcBef>
                <a:spcPts val="1600"/>
              </a:spcBef>
              <a:spcAft>
                <a:spcPts val="0"/>
              </a:spcAft>
              <a:buClr>
                <a:schemeClr val="dk1"/>
              </a:buClr>
              <a:buSzPts val="1400"/>
              <a:buChar char="■"/>
              <a:defRPr>
                <a:solidFill>
                  <a:schemeClr val="dk1"/>
                </a:solidFill>
              </a:defRPr>
            </a:lvl3pPr>
            <a:lvl4pPr indent="-317500" lvl="3" marL="1828800">
              <a:spcBef>
                <a:spcPts val="1600"/>
              </a:spcBef>
              <a:spcAft>
                <a:spcPts val="0"/>
              </a:spcAft>
              <a:buClr>
                <a:schemeClr val="dk1"/>
              </a:buClr>
              <a:buSzPts val="1400"/>
              <a:buChar char="●"/>
              <a:defRPr>
                <a:solidFill>
                  <a:schemeClr val="dk1"/>
                </a:solidFill>
              </a:defRPr>
            </a:lvl4pPr>
            <a:lvl5pPr indent="-317500" lvl="4" marL="2286000">
              <a:spcBef>
                <a:spcPts val="1600"/>
              </a:spcBef>
              <a:spcAft>
                <a:spcPts val="0"/>
              </a:spcAft>
              <a:buClr>
                <a:schemeClr val="dk1"/>
              </a:buClr>
              <a:buSzPts val="1400"/>
              <a:buChar char="○"/>
              <a:defRPr>
                <a:solidFill>
                  <a:schemeClr val="dk1"/>
                </a:solidFill>
              </a:defRPr>
            </a:lvl5pPr>
            <a:lvl6pPr indent="-317500" lvl="5" marL="2743200">
              <a:spcBef>
                <a:spcPts val="1600"/>
              </a:spcBef>
              <a:spcAft>
                <a:spcPts val="0"/>
              </a:spcAft>
              <a:buClr>
                <a:schemeClr val="dk1"/>
              </a:buClr>
              <a:buSzPts val="1400"/>
              <a:buChar char="■"/>
              <a:defRPr>
                <a:solidFill>
                  <a:schemeClr val="dk1"/>
                </a:solidFill>
              </a:defRPr>
            </a:lvl6pPr>
            <a:lvl7pPr indent="-317500" lvl="6" marL="3200400">
              <a:spcBef>
                <a:spcPts val="1600"/>
              </a:spcBef>
              <a:spcAft>
                <a:spcPts val="0"/>
              </a:spcAft>
              <a:buClr>
                <a:schemeClr val="dk1"/>
              </a:buClr>
              <a:buSzPts val="1400"/>
              <a:buChar char="●"/>
              <a:defRPr>
                <a:solidFill>
                  <a:schemeClr val="dk1"/>
                </a:solidFill>
              </a:defRPr>
            </a:lvl7pPr>
            <a:lvl8pPr indent="-317500" lvl="7" marL="3657600">
              <a:spcBef>
                <a:spcPts val="1600"/>
              </a:spcBef>
              <a:spcAft>
                <a:spcPts val="0"/>
              </a:spcAft>
              <a:buClr>
                <a:schemeClr val="dk1"/>
              </a:buClr>
              <a:buSzPts val="1400"/>
              <a:buChar char="○"/>
              <a:defRPr>
                <a:solidFill>
                  <a:schemeClr val="dk1"/>
                </a:solidFill>
              </a:defRPr>
            </a:lvl8pPr>
            <a:lvl9pPr indent="-317500" lvl="8" marL="4114800">
              <a:spcBef>
                <a:spcPts val="1600"/>
              </a:spcBef>
              <a:spcAft>
                <a:spcPts val="160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1600"/>
              </a:spcBef>
              <a:spcAft>
                <a:spcPts val="0"/>
              </a:spcAft>
              <a:buClr>
                <a:schemeClr val="lt2"/>
              </a:buClr>
              <a:buSzPts val="1400"/>
              <a:buChar char="○"/>
              <a:defRPr>
                <a:solidFill>
                  <a:schemeClr val="lt2"/>
                </a:solidFill>
              </a:defRPr>
            </a:lvl2pPr>
            <a:lvl3pPr indent="-317500" lvl="2" marL="1371600">
              <a:lnSpc>
                <a:spcPct val="115000"/>
              </a:lnSpc>
              <a:spcBef>
                <a:spcPts val="1600"/>
              </a:spcBef>
              <a:spcAft>
                <a:spcPts val="0"/>
              </a:spcAft>
              <a:buClr>
                <a:schemeClr val="lt2"/>
              </a:buClr>
              <a:buSzPts val="1400"/>
              <a:buChar char="■"/>
              <a:defRPr>
                <a:solidFill>
                  <a:schemeClr val="lt2"/>
                </a:solidFill>
              </a:defRPr>
            </a:lvl3pPr>
            <a:lvl4pPr indent="-317500" lvl="3" marL="1828800">
              <a:lnSpc>
                <a:spcPct val="115000"/>
              </a:lnSpc>
              <a:spcBef>
                <a:spcPts val="1600"/>
              </a:spcBef>
              <a:spcAft>
                <a:spcPts val="0"/>
              </a:spcAft>
              <a:buClr>
                <a:schemeClr val="lt2"/>
              </a:buClr>
              <a:buSzPts val="1400"/>
              <a:buChar char="●"/>
              <a:defRPr>
                <a:solidFill>
                  <a:schemeClr val="lt2"/>
                </a:solidFill>
              </a:defRPr>
            </a:lvl4pPr>
            <a:lvl5pPr indent="-317500" lvl="4" marL="2286000">
              <a:lnSpc>
                <a:spcPct val="115000"/>
              </a:lnSpc>
              <a:spcBef>
                <a:spcPts val="1600"/>
              </a:spcBef>
              <a:spcAft>
                <a:spcPts val="0"/>
              </a:spcAft>
              <a:buClr>
                <a:schemeClr val="lt2"/>
              </a:buClr>
              <a:buSzPts val="1400"/>
              <a:buChar char="○"/>
              <a:defRPr>
                <a:solidFill>
                  <a:schemeClr val="lt2"/>
                </a:solidFill>
              </a:defRPr>
            </a:lvl5pPr>
            <a:lvl6pPr indent="-317500" lvl="5" marL="2743200">
              <a:lnSpc>
                <a:spcPct val="115000"/>
              </a:lnSpc>
              <a:spcBef>
                <a:spcPts val="1600"/>
              </a:spcBef>
              <a:spcAft>
                <a:spcPts val="0"/>
              </a:spcAft>
              <a:buClr>
                <a:schemeClr val="lt2"/>
              </a:buClr>
              <a:buSzPts val="1400"/>
              <a:buChar char="■"/>
              <a:defRPr>
                <a:solidFill>
                  <a:schemeClr val="lt2"/>
                </a:solidFill>
              </a:defRPr>
            </a:lvl6pPr>
            <a:lvl7pPr indent="-317500" lvl="6" marL="3200400">
              <a:lnSpc>
                <a:spcPct val="115000"/>
              </a:lnSpc>
              <a:spcBef>
                <a:spcPts val="1600"/>
              </a:spcBef>
              <a:spcAft>
                <a:spcPts val="0"/>
              </a:spcAft>
              <a:buClr>
                <a:schemeClr val="lt2"/>
              </a:buClr>
              <a:buSzPts val="1400"/>
              <a:buChar char="●"/>
              <a:defRPr>
                <a:solidFill>
                  <a:schemeClr val="lt2"/>
                </a:solidFill>
              </a:defRPr>
            </a:lvl7pPr>
            <a:lvl8pPr indent="-317500" lvl="7" marL="3657600">
              <a:lnSpc>
                <a:spcPct val="115000"/>
              </a:lnSpc>
              <a:spcBef>
                <a:spcPts val="1600"/>
              </a:spcBef>
              <a:spcAft>
                <a:spcPts val="0"/>
              </a:spcAft>
              <a:buClr>
                <a:schemeClr val="lt2"/>
              </a:buClr>
              <a:buSzPts val="1400"/>
              <a:buChar char="○"/>
              <a:defRPr>
                <a:solidFill>
                  <a:schemeClr val="lt2"/>
                </a:solidFill>
              </a:defRPr>
            </a:lvl8pPr>
            <a:lvl9pPr indent="-317500" lvl="8" marL="4114800">
              <a:lnSpc>
                <a:spcPct val="115000"/>
              </a:lnSpc>
              <a:spcBef>
                <a:spcPts val="1600"/>
              </a:spcBef>
              <a:spcAft>
                <a:spcPts val="160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3.jpg"/><Relationship Id="rId5"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mailto:Kbreault@hartfordcsd.org"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426525" y="201775"/>
            <a:ext cx="8520600" cy="1698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Bree Serif"/>
                <a:ea typeface="Bree Serif"/>
                <a:cs typeface="Bree Serif"/>
                <a:sym typeface="Bree Serif"/>
              </a:rPr>
              <a:t>Physical Education </a:t>
            </a:r>
            <a:endParaRPr>
              <a:solidFill>
                <a:srgbClr val="FFFFFF"/>
              </a:solidFill>
              <a:latin typeface="Bree Serif"/>
              <a:ea typeface="Bree Serif"/>
              <a:cs typeface="Bree Serif"/>
              <a:sym typeface="Bree Serif"/>
            </a:endParaRPr>
          </a:p>
          <a:p>
            <a:pPr indent="0" lvl="0" marL="0" rtl="0" algn="ctr">
              <a:spcBef>
                <a:spcPts val="0"/>
              </a:spcBef>
              <a:spcAft>
                <a:spcPts val="0"/>
              </a:spcAft>
              <a:buNone/>
            </a:pPr>
            <a:r>
              <a:rPr lang="en" sz="4100">
                <a:solidFill>
                  <a:srgbClr val="FFFFFF"/>
                </a:solidFill>
                <a:latin typeface="Bree Serif"/>
                <a:ea typeface="Bree Serif"/>
                <a:cs typeface="Bree Serif"/>
                <a:sym typeface="Bree Serif"/>
              </a:rPr>
              <a:t>Middle School</a:t>
            </a:r>
            <a:endParaRPr sz="4100">
              <a:solidFill>
                <a:srgbClr val="FFFFFF"/>
              </a:solidFill>
              <a:latin typeface="Bree Serif"/>
              <a:ea typeface="Bree Serif"/>
              <a:cs typeface="Bree Serif"/>
              <a:sym typeface="Bree Serif"/>
            </a:endParaRPr>
          </a:p>
        </p:txBody>
      </p:sp>
      <p:sp>
        <p:nvSpPr>
          <p:cNvPr id="55" name="Google Shape;55;p13"/>
          <p:cNvSpPr txBox="1"/>
          <p:nvPr>
            <p:ph idx="1" type="subTitle"/>
          </p:nvPr>
        </p:nvSpPr>
        <p:spPr>
          <a:xfrm>
            <a:off x="1982550" y="3708300"/>
            <a:ext cx="5178900" cy="1435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3F3F3"/>
                </a:solidFill>
                <a:latin typeface="Bree Serif"/>
                <a:ea typeface="Bree Serif"/>
                <a:cs typeface="Bree Serif"/>
                <a:sym typeface="Bree Serif"/>
              </a:rPr>
              <a:t>Coach Breault</a:t>
            </a:r>
            <a:endParaRPr>
              <a:solidFill>
                <a:srgbClr val="F3F3F3"/>
              </a:solidFill>
              <a:latin typeface="Bree Serif"/>
              <a:ea typeface="Bree Serif"/>
              <a:cs typeface="Bree Serif"/>
              <a:sym typeface="Bree Serif"/>
            </a:endParaRPr>
          </a:p>
          <a:p>
            <a:pPr indent="0" lvl="0" marL="0" rtl="0" algn="ctr">
              <a:spcBef>
                <a:spcPts val="0"/>
              </a:spcBef>
              <a:spcAft>
                <a:spcPts val="0"/>
              </a:spcAft>
              <a:buNone/>
            </a:pPr>
            <a:r>
              <a:rPr lang="en">
                <a:solidFill>
                  <a:srgbClr val="F3F3F3"/>
                </a:solidFill>
                <a:latin typeface="Bree Serif"/>
                <a:ea typeface="Bree Serif"/>
                <a:cs typeface="Bree Serif"/>
                <a:sym typeface="Bree Serif"/>
              </a:rPr>
              <a:t>Grades 6-7</a:t>
            </a:r>
            <a:endParaRPr>
              <a:solidFill>
                <a:srgbClr val="F3F3F3"/>
              </a:solidFill>
              <a:latin typeface="Bree Serif"/>
              <a:ea typeface="Bree Serif"/>
              <a:cs typeface="Bree Serif"/>
              <a:sym typeface="Bree Serif"/>
            </a:endParaRPr>
          </a:p>
        </p:txBody>
      </p:sp>
      <p:pic>
        <p:nvPicPr>
          <p:cNvPr id="56" name="Google Shape;56;p13"/>
          <p:cNvPicPr preferRelativeResize="0"/>
          <p:nvPr/>
        </p:nvPicPr>
        <p:blipFill>
          <a:blip r:embed="rId3">
            <a:alphaModFix/>
          </a:blip>
          <a:stretch>
            <a:fillRect/>
          </a:stretch>
        </p:blipFill>
        <p:spPr>
          <a:xfrm>
            <a:off x="3111051" y="1708374"/>
            <a:ext cx="3017142" cy="1999925"/>
          </a:xfrm>
          <a:prstGeom prst="rect">
            <a:avLst/>
          </a:prstGeom>
          <a:noFill/>
          <a:ln>
            <a:noFill/>
          </a:ln>
        </p:spPr>
      </p:pic>
      <p:pic>
        <p:nvPicPr>
          <p:cNvPr id="57" name="Google Shape;57;p13"/>
          <p:cNvPicPr preferRelativeResize="0"/>
          <p:nvPr/>
        </p:nvPicPr>
        <p:blipFill>
          <a:blip r:embed="rId4">
            <a:alphaModFix/>
          </a:blip>
          <a:stretch>
            <a:fillRect/>
          </a:stretch>
        </p:blipFill>
        <p:spPr>
          <a:xfrm>
            <a:off x="426525" y="1769950"/>
            <a:ext cx="2075776" cy="2767701"/>
          </a:xfrm>
          <a:prstGeom prst="rect">
            <a:avLst/>
          </a:prstGeom>
          <a:noFill/>
          <a:ln>
            <a:noFill/>
          </a:ln>
        </p:spPr>
      </p:pic>
      <p:pic>
        <p:nvPicPr>
          <p:cNvPr id="58" name="Google Shape;58;p13"/>
          <p:cNvPicPr preferRelativeResize="0"/>
          <p:nvPr/>
        </p:nvPicPr>
        <p:blipFill>
          <a:blip r:embed="rId5">
            <a:alphaModFix/>
          </a:blip>
          <a:stretch>
            <a:fillRect/>
          </a:stretch>
        </p:blipFill>
        <p:spPr>
          <a:xfrm>
            <a:off x="6813475" y="1769941"/>
            <a:ext cx="2075774" cy="276770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graphicFrame>
        <p:nvGraphicFramePr>
          <p:cNvPr id="114" name="Google Shape;114;p22"/>
          <p:cNvGraphicFramePr/>
          <p:nvPr/>
        </p:nvGraphicFramePr>
        <p:xfrm>
          <a:off x="952500" y="2190750"/>
          <a:ext cx="3000000" cy="3000000"/>
        </p:xfrm>
        <a:graphic>
          <a:graphicData uri="http://schemas.openxmlformats.org/drawingml/2006/table">
            <a:tbl>
              <a:tblPr>
                <a:noFill/>
                <a:tableStyleId>{2466D70B-352B-42A9-A0AF-639F6FF1FE09}</a:tableStyleId>
              </a:tblPr>
              <a:tblGrid>
                <a:gridCol w="1447800"/>
                <a:gridCol w="1447800"/>
                <a:gridCol w="1687900"/>
                <a:gridCol w="1207700"/>
                <a:gridCol w="1447800"/>
              </a:tblGrid>
              <a:tr h="381000">
                <a:tc>
                  <a:txBody>
                    <a:bodyPr/>
                    <a:lstStyle/>
                    <a:p>
                      <a:pPr indent="0" lvl="0" marL="0" rtl="0" algn="l">
                        <a:spcBef>
                          <a:spcPts val="0"/>
                        </a:spcBef>
                        <a:spcAft>
                          <a:spcPts val="0"/>
                        </a:spcAft>
                        <a:buNone/>
                      </a:pPr>
                      <a:r>
                        <a:rPr lang="en">
                          <a:solidFill>
                            <a:srgbClr val="FFFFFF"/>
                          </a:solidFill>
                          <a:latin typeface="EB Garamond"/>
                          <a:ea typeface="EB Garamond"/>
                          <a:cs typeface="EB Garamond"/>
                          <a:sym typeface="EB Garamond"/>
                        </a:rPr>
                        <a:t>Monday 10/5</a:t>
                      </a:r>
                      <a:endParaRPr>
                        <a:solidFill>
                          <a:srgbClr val="FFFFFF"/>
                        </a:solidFill>
                        <a:latin typeface="EB Garamond"/>
                        <a:ea typeface="EB Garamond"/>
                        <a:cs typeface="EB Garamond"/>
                        <a:sym typeface="EB Garamond"/>
                      </a:endParaRPr>
                    </a:p>
                  </a:txBody>
                  <a:tcPr marT="91425" marB="91425" marR="91425" marL="91425"/>
                </a:tc>
                <a:tc>
                  <a:txBody>
                    <a:bodyPr/>
                    <a:lstStyle/>
                    <a:p>
                      <a:pPr indent="0" lvl="0" marL="0" rtl="0" algn="l">
                        <a:spcBef>
                          <a:spcPts val="0"/>
                        </a:spcBef>
                        <a:spcAft>
                          <a:spcPts val="0"/>
                        </a:spcAft>
                        <a:buNone/>
                      </a:pPr>
                      <a:r>
                        <a:rPr lang="en">
                          <a:solidFill>
                            <a:srgbClr val="FFFFFF"/>
                          </a:solidFill>
                          <a:latin typeface="EB Garamond"/>
                          <a:ea typeface="EB Garamond"/>
                          <a:cs typeface="EB Garamond"/>
                          <a:sym typeface="EB Garamond"/>
                        </a:rPr>
                        <a:t>Bike Ride</a:t>
                      </a:r>
                      <a:endParaRPr>
                        <a:solidFill>
                          <a:srgbClr val="FFFFFF"/>
                        </a:solidFill>
                        <a:latin typeface="EB Garamond"/>
                        <a:ea typeface="EB Garamond"/>
                        <a:cs typeface="EB Garamond"/>
                        <a:sym typeface="EB Garamond"/>
                      </a:endParaRPr>
                    </a:p>
                    <a:p>
                      <a:pPr indent="0" lvl="0" marL="0" rtl="0" algn="l">
                        <a:spcBef>
                          <a:spcPts val="0"/>
                        </a:spcBef>
                        <a:spcAft>
                          <a:spcPts val="0"/>
                        </a:spcAft>
                        <a:buNone/>
                      </a:pPr>
                      <a:r>
                        <a:rPr lang="en">
                          <a:solidFill>
                            <a:srgbClr val="FFFFFF"/>
                          </a:solidFill>
                          <a:latin typeface="EB Garamond"/>
                          <a:ea typeface="EB Garamond"/>
                          <a:cs typeface="EB Garamond"/>
                          <a:sym typeface="EB Garamond"/>
                        </a:rPr>
                        <a:t>15 min</a:t>
                      </a:r>
                      <a:endParaRPr>
                        <a:solidFill>
                          <a:srgbClr val="FFFFFF"/>
                        </a:solidFill>
                        <a:latin typeface="EB Garamond"/>
                        <a:ea typeface="EB Garamond"/>
                        <a:cs typeface="EB Garamond"/>
                        <a:sym typeface="EB Garamond"/>
                      </a:endParaRPr>
                    </a:p>
                  </a:txBody>
                  <a:tcPr marT="91425" marB="91425" marR="91425" marL="91425"/>
                </a:tc>
                <a:tc>
                  <a:txBody>
                    <a:bodyPr/>
                    <a:lstStyle/>
                    <a:p>
                      <a:pPr indent="0" lvl="0" marL="0" rtl="0" algn="l">
                        <a:spcBef>
                          <a:spcPts val="0"/>
                        </a:spcBef>
                        <a:spcAft>
                          <a:spcPts val="0"/>
                        </a:spcAft>
                        <a:buNone/>
                      </a:pPr>
                      <a:r>
                        <a:rPr lang="en" u="sng">
                          <a:solidFill>
                            <a:srgbClr val="FFFFFF"/>
                          </a:solidFill>
                          <a:latin typeface="EB Garamond"/>
                          <a:ea typeface="EB Garamond"/>
                          <a:cs typeface="EB Garamond"/>
                          <a:sym typeface="EB Garamond"/>
                        </a:rPr>
                        <a:t>Fitness workout: </a:t>
                      </a:r>
                      <a:r>
                        <a:rPr lang="en">
                          <a:solidFill>
                            <a:srgbClr val="FFFFFF"/>
                          </a:solidFill>
                          <a:latin typeface="EB Garamond"/>
                          <a:ea typeface="EB Garamond"/>
                          <a:cs typeface="EB Garamond"/>
                          <a:sym typeface="EB Garamond"/>
                        </a:rPr>
                        <a:t>Pushup Challenge</a:t>
                      </a:r>
                      <a:endParaRPr>
                        <a:solidFill>
                          <a:srgbClr val="FFFFFF"/>
                        </a:solidFill>
                        <a:latin typeface="EB Garamond"/>
                        <a:ea typeface="EB Garamond"/>
                        <a:cs typeface="EB Garamond"/>
                        <a:sym typeface="EB Garamond"/>
                      </a:endParaRPr>
                    </a:p>
                  </a:txBody>
                  <a:tcPr marT="91425" marB="91425" marR="91425" marL="91425"/>
                </a:tc>
                <a:tc>
                  <a:txBody>
                    <a:bodyPr/>
                    <a:lstStyle/>
                    <a:p>
                      <a:pPr indent="0" lvl="0" marL="0" rtl="0" algn="l">
                        <a:spcBef>
                          <a:spcPts val="0"/>
                        </a:spcBef>
                        <a:spcAft>
                          <a:spcPts val="0"/>
                        </a:spcAft>
                        <a:buNone/>
                      </a:pPr>
                      <a:r>
                        <a:rPr lang="en">
                          <a:solidFill>
                            <a:srgbClr val="FFFFFF"/>
                          </a:solidFill>
                          <a:latin typeface="EB Garamond"/>
                          <a:ea typeface="EB Garamond"/>
                          <a:cs typeface="EB Garamond"/>
                          <a:sym typeface="EB Garamond"/>
                        </a:rPr>
                        <a:t>Baseball practice</a:t>
                      </a:r>
                      <a:endParaRPr>
                        <a:solidFill>
                          <a:srgbClr val="FFFFFF"/>
                        </a:solidFill>
                        <a:latin typeface="EB Garamond"/>
                        <a:ea typeface="EB Garamond"/>
                        <a:cs typeface="EB Garamond"/>
                        <a:sym typeface="EB Garamond"/>
                      </a:endParaRPr>
                    </a:p>
                    <a:p>
                      <a:pPr indent="0" lvl="0" marL="0" rtl="0" algn="l">
                        <a:spcBef>
                          <a:spcPts val="0"/>
                        </a:spcBef>
                        <a:spcAft>
                          <a:spcPts val="0"/>
                        </a:spcAft>
                        <a:buNone/>
                      </a:pPr>
                      <a:r>
                        <a:rPr lang="en">
                          <a:solidFill>
                            <a:srgbClr val="FFFFFF"/>
                          </a:solidFill>
                          <a:latin typeface="EB Garamond"/>
                          <a:ea typeface="EB Garamond"/>
                          <a:cs typeface="EB Garamond"/>
                          <a:sym typeface="EB Garamond"/>
                        </a:rPr>
                        <a:t>30 min</a:t>
                      </a:r>
                      <a:endParaRPr>
                        <a:solidFill>
                          <a:srgbClr val="FFFFFF"/>
                        </a:solidFill>
                        <a:latin typeface="EB Garamond"/>
                        <a:ea typeface="EB Garamond"/>
                        <a:cs typeface="EB Garamond"/>
                        <a:sym typeface="EB Garamond"/>
                      </a:endParaRPr>
                    </a:p>
                  </a:txBody>
                  <a:tcPr marT="91425" marB="91425" marR="91425" marL="91425"/>
                </a:tc>
                <a:tc>
                  <a:txBody>
                    <a:bodyPr/>
                    <a:lstStyle/>
                    <a:p>
                      <a:pPr indent="0" lvl="0" marL="0" rtl="0" algn="l">
                        <a:spcBef>
                          <a:spcPts val="0"/>
                        </a:spcBef>
                        <a:spcAft>
                          <a:spcPts val="0"/>
                        </a:spcAft>
                        <a:buNone/>
                      </a:pPr>
                      <a:r>
                        <a:rPr lang="en">
                          <a:solidFill>
                            <a:srgbClr val="FFFFFF"/>
                          </a:solidFill>
                          <a:latin typeface="EB Garamond"/>
                          <a:ea typeface="EB Garamond"/>
                          <a:cs typeface="EB Garamond"/>
                          <a:sym typeface="EB Garamond"/>
                        </a:rPr>
                        <a:t>TOTAL MIN</a:t>
                      </a:r>
                      <a:endParaRPr>
                        <a:solidFill>
                          <a:srgbClr val="FFFFFF"/>
                        </a:solidFill>
                        <a:latin typeface="EB Garamond"/>
                        <a:ea typeface="EB Garamond"/>
                        <a:cs typeface="EB Garamond"/>
                        <a:sym typeface="EB Garamond"/>
                      </a:endParaRPr>
                    </a:p>
                    <a:p>
                      <a:pPr indent="0" lvl="0" marL="0" rtl="0" algn="l">
                        <a:spcBef>
                          <a:spcPts val="0"/>
                        </a:spcBef>
                        <a:spcAft>
                          <a:spcPts val="0"/>
                        </a:spcAft>
                        <a:buNone/>
                      </a:pPr>
                      <a:r>
                        <a:rPr lang="en">
                          <a:solidFill>
                            <a:srgbClr val="FFFFFF"/>
                          </a:solidFill>
                          <a:latin typeface="EB Garamond"/>
                          <a:ea typeface="EB Garamond"/>
                          <a:cs typeface="EB Garamond"/>
                          <a:sym typeface="EB Garamond"/>
                        </a:rPr>
                        <a:t>45 minutes</a:t>
                      </a:r>
                      <a:endParaRPr>
                        <a:solidFill>
                          <a:srgbClr val="FFFFFF"/>
                        </a:solidFill>
                        <a:latin typeface="EB Garamond"/>
                        <a:ea typeface="EB Garamond"/>
                        <a:cs typeface="EB Garamond"/>
                        <a:sym typeface="EB Garamond"/>
                      </a:endParaRPr>
                    </a:p>
                  </a:txBody>
                  <a:tcPr marT="91425" marB="91425" marR="91425" marL="91425"/>
                </a:tc>
              </a:tr>
              <a:tr h="381000">
                <a:tc>
                  <a:txBody>
                    <a:bodyPr/>
                    <a:lstStyle/>
                    <a:p>
                      <a:pPr indent="0" lvl="0" marL="0" rtl="0" algn="l">
                        <a:spcBef>
                          <a:spcPts val="0"/>
                        </a:spcBef>
                        <a:spcAft>
                          <a:spcPts val="0"/>
                        </a:spcAft>
                        <a:buNone/>
                      </a:pPr>
                      <a:r>
                        <a:rPr lang="en">
                          <a:solidFill>
                            <a:srgbClr val="FFFFFF"/>
                          </a:solidFill>
                          <a:latin typeface="EB Garamond"/>
                          <a:ea typeface="EB Garamond"/>
                          <a:cs typeface="EB Garamond"/>
                          <a:sym typeface="EB Garamond"/>
                        </a:rPr>
                        <a:t>Tuesday 10/6</a:t>
                      </a:r>
                      <a:endParaRPr>
                        <a:solidFill>
                          <a:srgbClr val="FFFFFF"/>
                        </a:solidFill>
                        <a:latin typeface="EB Garamond"/>
                        <a:ea typeface="EB Garamond"/>
                        <a:cs typeface="EB Garamond"/>
                        <a:sym typeface="EB Garamond"/>
                      </a:endParaRPr>
                    </a:p>
                  </a:txBody>
                  <a:tcPr marT="91425" marB="91425" marR="91425" marL="91425"/>
                </a:tc>
                <a:tc>
                  <a:txBody>
                    <a:bodyPr/>
                    <a:lstStyle/>
                    <a:p>
                      <a:pPr indent="0" lvl="0" marL="0" rtl="0" algn="l">
                        <a:spcBef>
                          <a:spcPts val="0"/>
                        </a:spcBef>
                        <a:spcAft>
                          <a:spcPts val="0"/>
                        </a:spcAft>
                        <a:buNone/>
                      </a:pPr>
                      <a:r>
                        <a:rPr lang="en">
                          <a:solidFill>
                            <a:srgbClr val="FFFFFF"/>
                          </a:solidFill>
                          <a:latin typeface="EB Garamond"/>
                          <a:ea typeface="EB Garamond"/>
                          <a:cs typeface="EB Garamond"/>
                          <a:sym typeface="EB Garamond"/>
                        </a:rPr>
                        <a:t>Morning run</a:t>
                      </a:r>
                      <a:endParaRPr>
                        <a:solidFill>
                          <a:srgbClr val="FFFFFF"/>
                        </a:solidFill>
                        <a:latin typeface="EB Garamond"/>
                        <a:ea typeface="EB Garamond"/>
                        <a:cs typeface="EB Garamond"/>
                        <a:sym typeface="EB Garamond"/>
                      </a:endParaRPr>
                    </a:p>
                    <a:p>
                      <a:pPr indent="0" lvl="0" marL="0" rtl="0" algn="l">
                        <a:spcBef>
                          <a:spcPts val="0"/>
                        </a:spcBef>
                        <a:spcAft>
                          <a:spcPts val="0"/>
                        </a:spcAft>
                        <a:buNone/>
                      </a:pPr>
                      <a:r>
                        <a:rPr lang="en">
                          <a:solidFill>
                            <a:srgbClr val="FFFFFF"/>
                          </a:solidFill>
                          <a:latin typeface="EB Garamond"/>
                          <a:ea typeface="EB Garamond"/>
                          <a:cs typeface="EB Garamond"/>
                          <a:sym typeface="EB Garamond"/>
                        </a:rPr>
                        <a:t>1 Mile: 10 min</a:t>
                      </a:r>
                      <a:endParaRPr>
                        <a:solidFill>
                          <a:srgbClr val="FFFFFF"/>
                        </a:solidFill>
                        <a:latin typeface="EB Garamond"/>
                        <a:ea typeface="EB Garamond"/>
                        <a:cs typeface="EB Garamond"/>
                        <a:sym typeface="EB Garamond"/>
                      </a:endParaRPr>
                    </a:p>
                  </a:txBody>
                  <a:tcPr marT="91425" marB="91425" marR="91425" marL="91425"/>
                </a:tc>
                <a:tc>
                  <a:txBody>
                    <a:bodyPr/>
                    <a:lstStyle/>
                    <a:p>
                      <a:pPr indent="0" lvl="0" marL="0" rtl="0" algn="l">
                        <a:spcBef>
                          <a:spcPts val="0"/>
                        </a:spcBef>
                        <a:spcAft>
                          <a:spcPts val="0"/>
                        </a:spcAft>
                        <a:buNone/>
                      </a:pPr>
                      <a:r>
                        <a:rPr lang="en" u="sng">
                          <a:solidFill>
                            <a:srgbClr val="FFFFFF"/>
                          </a:solidFill>
                          <a:latin typeface="EB Garamond"/>
                          <a:ea typeface="EB Garamond"/>
                          <a:cs typeface="EB Garamond"/>
                          <a:sym typeface="EB Garamond"/>
                        </a:rPr>
                        <a:t>Fitness Workout:</a:t>
                      </a:r>
                      <a:r>
                        <a:rPr lang="en">
                          <a:solidFill>
                            <a:srgbClr val="FFFFFF"/>
                          </a:solidFill>
                          <a:latin typeface="EB Garamond"/>
                          <a:ea typeface="EB Garamond"/>
                          <a:cs typeface="EB Garamond"/>
                          <a:sym typeface="EB Garamond"/>
                        </a:rPr>
                        <a:t> Leg Day</a:t>
                      </a:r>
                      <a:endParaRPr>
                        <a:solidFill>
                          <a:srgbClr val="FFFFFF"/>
                        </a:solidFill>
                        <a:latin typeface="EB Garamond"/>
                        <a:ea typeface="EB Garamond"/>
                        <a:cs typeface="EB Garamond"/>
                        <a:sym typeface="EB Garamond"/>
                      </a:endParaRPr>
                    </a:p>
                    <a:p>
                      <a:pPr indent="0" lvl="0" marL="0" rtl="0" algn="l">
                        <a:spcBef>
                          <a:spcPts val="0"/>
                        </a:spcBef>
                        <a:spcAft>
                          <a:spcPts val="0"/>
                        </a:spcAft>
                        <a:buNone/>
                      </a:pPr>
                      <a:r>
                        <a:rPr lang="en">
                          <a:solidFill>
                            <a:srgbClr val="FFFFFF"/>
                          </a:solidFill>
                          <a:latin typeface="EB Garamond"/>
                          <a:ea typeface="EB Garamond"/>
                          <a:cs typeface="EB Garamond"/>
                          <a:sym typeface="EB Garamond"/>
                        </a:rPr>
                        <a:t>Squats</a:t>
                      </a:r>
                      <a:endParaRPr>
                        <a:solidFill>
                          <a:srgbClr val="FFFFFF"/>
                        </a:solidFill>
                        <a:latin typeface="EB Garamond"/>
                        <a:ea typeface="EB Garamond"/>
                        <a:cs typeface="EB Garamond"/>
                        <a:sym typeface="EB Garamond"/>
                      </a:endParaRPr>
                    </a:p>
                    <a:p>
                      <a:pPr indent="0" lvl="0" marL="0" rtl="0" algn="l">
                        <a:spcBef>
                          <a:spcPts val="0"/>
                        </a:spcBef>
                        <a:spcAft>
                          <a:spcPts val="0"/>
                        </a:spcAft>
                        <a:buNone/>
                      </a:pPr>
                      <a:r>
                        <a:rPr lang="en">
                          <a:solidFill>
                            <a:srgbClr val="FFFFFF"/>
                          </a:solidFill>
                          <a:latin typeface="EB Garamond"/>
                          <a:ea typeface="EB Garamond"/>
                          <a:cs typeface="EB Garamond"/>
                          <a:sym typeface="EB Garamond"/>
                        </a:rPr>
                        <a:t>Lunges</a:t>
                      </a:r>
                      <a:endParaRPr>
                        <a:solidFill>
                          <a:srgbClr val="FFFFFF"/>
                        </a:solidFill>
                        <a:latin typeface="EB Garamond"/>
                        <a:ea typeface="EB Garamond"/>
                        <a:cs typeface="EB Garamond"/>
                        <a:sym typeface="EB Garamond"/>
                      </a:endParaRPr>
                    </a:p>
                  </a:txBody>
                  <a:tcPr marT="91425" marB="91425" marR="91425" marL="91425"/>
                </a:tc>
                <a:tc>
                  <a:txBody>
                    <a:bodyPr/>
                    <a:lstStyle/>
                    <a:p>
                      <a:pPr indent="0" lvl="0" marL="0" rtl="0" algn="l">
                        <a:spcBef>
                          <a:spcPts val="0"/>
                        </a:spcBef>
                        <a:spcAft>
                          <a:spcPts val="0"/>
                        </a:spcAft>
                        <a:buNone/>
                      </a:pPr>
                      <a:r>
                        <a:rPr lang="en">
                          <a:solidFill>
                            <a:srgbClr val="FFFFFF"/>
                          </a:solidFill>
                          <a:latin typeface="EB Garamond"/>
                          <a:ea typeface="EB Garamond"/>
                          <a:cs typeface="EB Garamond"/>
                          <a:sym typeface="EB Garamond"/>
                        </a:rPr>
                        <a:t>Darabee Workout</a:t>
                      </a:r>
                      <a:endParaRPr>
                        <a:solidFill>
                          <a:srgbClr val="FFFFFF"/>
                        </a:solidFill>
                        <a:latin typeface="EB Garamond"/>
                        <a:ea typeface="EB Garamond"/>
                        <a:cs typeface="EB Garamond"/>
                        <a:sym typeface="EB Garamond"/>
                      </a:endParaRPr>
                    </a:p>
                    <a:p>
                      <a:pPr indent="0" lvl="0" marL="0" rtl="0" algn="l">
                        <a:spcBef>
                          <a:spcPts val="0"/>
                        </a:spcBef>
                        <a:spcAft>
                          <a:spcPts val="0"/>
                        </a:spcAft>
                        <a:buNone/>
                      </a:pPr>
                      <a:r>
                        <a:rPr lang="en">
                          <a:solidFill>
                            <a:srgbClr val="FFFFFF"/>
                          </a:solidFill>
                          <a:latin typeface="EB Garamond"/>
                          <a:ea typeface="EB Garamond"/>
                          <a:cs typeface="EB Garamond"/>
                          <a:sym typeface="EB Garamond"/>
                        </a:rPr>
                        <a:t>(online)</a:t>
                      </a:r>
                      <a:endParaRPr>
                        <a:solidFill>
                          <a:srgbClr val="FFFFFF"/>
                        </a:solidFill>
                        <a:latin typeface="EB Garamond"/>
                        <a:ea typeface="EB Garamond"/>
                        <a:cs typeface="EB Garamond"/>
                        <a:sym typeface="EB Garamond"/>
                      </a:endParaRPr>
                    </a:p>
                    <a:p>
                      <a:pPr indent="0" lvl="0" marL="0" rtl="0" algn="l">
                        <a:spcBef>
                          <a:spcPts val="0"/>
                        </a:spcBef>
                        <a:spcAft>
                          <a:spcPts val="0"/>
                        </a:spcAft>
                        <a:buNone/>
                      </a:pPr>
                      <a:r>
                        <a:rPr lang="en">
                          <a:solidFill>
                            <a:srgbClr val="FFFFFF"/>
                          </a:solidFill>
                          <a:latin typeface="EB Garamond"/>
                          <a:ea typeface="EB Garamond"/>
                          <a:cs typeface="EB Garamond"/>
                          <a:sym typeface="EB Garamond"/>
                        </a:rPr>
                        <a:t>15 min</a:t>
                      </a:r>
                      <a:endParaRPr>
                        <a:solidFill>
                          <a:srgbClr val="FFFFFF"/>
                        </a:solidFill>
                        <a:latin typeface="EB Garamond"/>
                        <a:ea typeface="EB Garamond"/>
                        <a:cs typeface="EB Garamond"/>
                        <a:sym typeface="EB Garamond"/>
                      </a:endParaRPr>
                    </a:p>
                  </a:txBody>
                  <a:tcPr marT="91425" marB="91425" marR="91425" marL="91425"/>
                </a:tc>
                <a:tc>
                  <a:txBody>
                    <a:bodyPr/>
                    <a:lstStyle/>
                    <a:p>
                      <a:pPr indent="0" lvl="0" marL="0" rtl="0" algn="l">
                        <a:spcBef>
                          <a:spcPts val="0"/>
                        </a:spcBef>
                        <a:spcAft>
                          <a:spcPts val="0"/>
                        </a:spcAft>
                        <a:buNone/>
                      </a:pPr>
                      <a:r>
                        <a:rPr lang="en">
                          <a:solidFill>
                            <a:srgbClr val="FFFFFF"/>
                          </a:solidFill>
                          <a:latin typeface="EB Garamond"/>
                          <a:ea typeface="EB Garamond"/>
                          <a:cs typeface="EB Garamond"/>
                          <a:sym typeface="EB Garamond"/>
                        </a:rPr>
                        <a:t>TOTAL MIN</a:t>
                      </a:r>
                      <a:endParaRPr>
                        <a:solidFill>
                          <a:srgbClr val="FFFFFF"/>
                        </a:solidFill>
                        <a:latin typeface="EB Garamond"/>
                        <a:ea typeface="EB Garamond"/>
                        <a:cs typeface="EB Garamond"/>
                        <a:sym typeface="EB Garamond"/>
                      </a:endParaRPr>
                    </a:p>
                    <a:p>
                      <a:pPr indent="0" lvl="0" marL="0" rtl="0" algn="l">
                        <a:spcBef>
                          <a:spcPts val="0"/>
                        </a:spcBef>
                        <a:spcAft>
                          <a:spcPts val="0"/>
                        </a:spcAft>
                        <a:buNone/>
                      </a:pPr>
                      <a:r>
                        <a:rPr lang="en">
                          <a:solidFill>
                            <a:srgbClr val="FFFFFF"/>
                          </a:solidFill>
                          <a:latin typeface="EB Garamond"/>
                          <a:ea typeface="EB Garamond"/>
                          <a:cs typeface="EB Garamond"/>
                          <a:sym typeface="EB Garamond"/>
                        </a:rPr>
                        <a:t>30 min</a:t>
                      </a:r>
                      <a:endParaRPr>
                        <a:solidFill>
                          <a:srgbClr val="FFFFFF"/>
                        </a:solidFill>
                        <a:latin typeface="EB Garamond"/>
                        <a:ea typeface="EB Garamond"/>
                        <a:cs typeface="EB Garamond"/>
                        <a:sym typeface="EB Garamond"/>
                      </a:endParaRPr>
                    </a:p>
                  </a:txBody>
                  <a:tcPr marT="91425" marB="91425" marR="91425" marL="91425"/>
                </a:tc>
              </a:tr>
            </a:tbl>
          </a:graphicData>
        </a:graphic>
      </p:graphicFrame>
      <p:sp>
        <p:nvSpPr>
          <p:cNvPr id="115" name="Google Shape;115;p22"/>
          <p:cNvSpPr txBox="1"/>
          <p:nvPr/>
        </p:nvSpPr>
        <p:spPr>
          <a:xfrm>
            <a:off x="501050" y="271400"/>
            <a:ext cx="7690500" cy="96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900">
                <a:solidFill>
                  <a:srgbClr val="FF0000"/>
                </a:solidFill>
                <a:latin typeface="EB Garamond"/>
                <a:ea typeface="EB Garamond"/>
                <a:cs typeface="EB Garamond"/>
                <a:sym typeface="EB Garamond"/>
              </a:rPr>
              <a:t>Activity Log: Example</a:t>
            </a:r>
            <a:endParaRPr sz="2900">
              <a:solidFill>
                <a:srgbClr val="FF0000"/>
              </a:solidFill>
              <a:latin typeface="EB Garamond"/>
              <a:ea typeface="EB Garamond"/>
              <a:cs typeface="EB Garamond"/>
              <a:sym typeface="EB Garamond"/>
            </a:endParaRPr>
          </a:p>
        </p:txBody>
      </p:sp>
      <p:pic>
        <p:nvPicPr>
          <p:cNvPr id="116" name="Google Shape;116;p22"/>
          <p:cNvPicPr preferRelativeResize="0"/>
          <p:nvPr/>
        </p:nvPicPr>
        <p:blipFill>
          <a:blip r:embed="rId3">
            <a:alphaModFix/>
          </a:blip>
          <a:stretch>
            <a:fillRect/>
          </a:stretch>
        </p:blipFill>
        <p:spPr>
          <a:xfrm>
            <a:off x="4572000" y="126250"/>
            <a:ext cx="4241949" cy="18325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3"/>
          <p:cNvSpPr txBox="1"/>
          <p:nvPr>
            <p:ph type="ctrTitle"/>
          </p:nvPr>
        </p:nvSpPr>
        <p:spPr>
          <a:xfrm>
            <a:off x="311700" y="413350"/>
            <a:ext cx="8520600" cy="893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FF0000"/>
                </a:solidFill>
                <a:latin typeface="Cambria"/>
                <a:ea typeface="Cambria"/>
                <a:cs typeface="Cambria"/>
                <a:sym typeface="Cambria"/>
              </a:rPr>
              <a:t>Grading</a:t>
            </a:r>
            <a:endParaRPr>
              <a:solidFill>
                <a:srgbClr val="FF0000"/>
              </a:solidFill>
              <a:latin typeface="Cambria"/>
              <a:ea typeface="Cambria"/>
              <a:cs typeface="Cambria"/>
              <a:sym typeface="Cambria"/>
            </a:endParaRPr>
          </a:p>
        </p:txBody>
      </p:sp>
      <p:sp>
        <p:nvSpPr>
          <p:cNvPr id="122" name="Google Shape;122;p23"/>
          <p:cNvSpPr txBox="1"/>
          <p:nvPr>
            <p:ph idx="1" type="subTitle"/>
          </p:nvPr>
        </p:nvSpPr>
        <p:spPr>
          <a:xfrm>
            <a:off x="311700" y="1472200"/>
            <a:ext cx="8520600" cy="352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ambria"/>
                <a:ea typeface="Cambria"/>
                <a:cs typeface="Cambria"/>
                <a:sym typeface="Cambria"/>
              </a:rPr>
              <a:t>75% Class Participation, Effort, Sportsmanship</a:t>
            </a:r>
            <a:endParaRPr>
              <a:latin typeface="Cambria"/>
              <a:ea typeface="Cambria"/>
              <a:cs typeface="Cambria"/>
              <a:sym typeface="Cambria"/>
            </a:endParaRPr>
          </a:p>
          <a:p>
            <a:pPr indent="-336550" lvl="0" marL="457200" rtl="0" algn="ctr">
              <a:spcBef>
                <a:spcPts val="0"/>
              </a:spcBef>
              <a:spcAft>
                <a:spcPts val="0"/>
              </a:spcAft>
              <a:buSzPts val="1700"/>
              <a:buFont typeface="Cambria"/>
              <a:buChar char="-"/>
            </a:pPr>
            <a:r>
              <a:rPr lang="en" sz="1700">
                <a:latin typeface="Cambria"/>
                <a:ea typeface="Cambria"/>
                <a:cs typeface="Cambria"/>
                <a:sym typeface="Cambria"/>
              </a:rPr>
              <a:t>Students must come to class prepared with sneakers to participate. </a:t>
            </a:r>
            <a:endParaRPr sz="1700">
              <a:latin typeface="Cambria"/>
              <a:ea typeface="Cambria"/>
              <a:cs typeface="Cambria"/>
              <a:sym typeface="Cambria"/>
            </a:endParaRPr>
          </a:p>
          <a:p>
            <a:pPr indent="0" lvl="0" marL="0" rtl="0" algn="ctr">
              <a:spcBef>
                <a:spcPts val="0"/>
              </a:spcBef>
              <a:spcAft>
                <a:spcPts val="0"/>
              </a:spcAft>
              <a:buNone/>
            </a:pPr>
            <a:r>
              <a:t/>
            </a:r>
            <a:endParaRPr sz="1700">
              <a:latin typeface="Cambria"/>
              <a:ea typeface="Cambria"/>
              <a:cs typeface="Cambria"/>
              <a:sym typeface="Cambria"/>
            </a:endParaRPr>
          </a:p>
          <a:p>
            <a:pPr indent="0" lvl="0" marL="0" rtl="0" algn="ctr">
              <a:spcBef>
                <a:spcPts val="0"/>
              </a:spcBef>
              <a:spcAft>
                <a:spcPts val="0"/>
              </a:spcAft>
              <a:buNone/>
            </a:pPr>
            <a:r>
              <a:rPr lang="en">
                <a:latin typeface="Cambria"/>
                <a:ea typeface="Cambria"/>
                <a:cs typeface="Cambria"/>
                <a:sym typeface="Cambria"/>
              </a:rPr>
              <a:t>25% Assignments</a:t>
            </a:r>
            <a:endParaRPr>
              <a:latin typeface="Cambria"/>
              <a:ea typeface="Cambria"/>
              <a:cs typeface="Cambria"/>
              <a:sym typeface="Cambria"/>
            </a:endParaRPr>
          </a:p>
          <a:p>
            <a:pPr indent="-336550" lvl="0" marL="457200" rtl="0" algn="ctr">
              <a:spcBef>
                <a:spcPts val="0"/>
              </a:spcBef>
              <a:spcAft>
                <a:spcPts val="0"/>
              </a:spcAft>
              <a:buSzPts val="1700"/>
              <a:buFont typeface="Cambria"/>
              <a:buChar char="-"/>
            </a:pPr>
            <a:r>
              <a:rPr lang="en" sz="1700">
                <a:latin typeface="Cambria"/>
                <a:ea typeface="Cambria"/>
                <a:cs typeface="Cambria"/>
                <a:sym typeface="Cambria"/>
              </a:rPr>
              <a:t>Students are required to complete activities during remote learning days. Students must complete assignments weekly. </a:t>
            </a:r>
            <a:endParaRPr sz="1700">
              <a:latin typeface="Cambria"/>
              <a:ea typeface="Cambria"/>
              <a:cs typeface="Cambria"/>
              <a:sym typeface="Cambria"/>
            </a:endParaRPr>
          </a:p>
          <a:p>
            <a:pPr indent="0" lvl="0" marL="0" rtl="0" algn="ctr">
              <a:spcBef>
                <a:spcPts val="0"/>
              </a:spcBef>
              <a:spcAft>
                <a:spcPts val="0"/>
              </a:spcAft>
              <a:buNone/>
            </a:pPr>
            <a:r>
              <a:t/>
            </a:r>
            <a:endParaRPr sz="1700">
              <a:latin typeface="Cambria"/>
              <a:ea typeface="Cambria"/>
              <a:cs typeface="Cambria"/>
              <a:sym typeface="Cambria"/>
            </a:endParaRPr>
          </a:p>
          <a:p>
            <a:pPr indent="0" lvl="0" marL="0" rtl="0" algn="ctr">
              <a:spcBef>
                <a:spcPts val="0"/>
              </a:spcBef>
              <a:spcAft>
                <a:spcPts val="0"/>
              </a:spcAft>
              <a:buNone/>
            </a:pPr>
            <a:r>
              <a:t/>
            </a:r>
            <a:endParaRPr sz="1700">
              <a:latin typeface="Cambria"/>
              <a:ea typeface="Cambria"/>
              <a:cs typeface="Cambria"/>
              <a:sym typeface="Cambria"/>
            </a:endParaRPr>
          </a:p>
          <a:p>
            <a:pPr indent="0" lvl="0" marL="0" rtl="0" algn="ctr">
              <a:spcBef>
                <a:spcPts val="0"/>
              </a:spcBef>
              <a:spcAft>
                <a:spcPts val="0"/>
              </a:spcAft>
              <a:buNone/>
            </a:pPr>
            <a:r>
              <a:rPr lang="en" sz="2200" u="sng">
                <a:latin typeface="Cambria"/>
                <a:ea typeface="Cambria"/>
                <a:cs typeface="Cambria"/>
                <a:sym typeface="Cambria"/>
              </a:rPr>
              <a:t>*</a:t>
            </a:r>
            <a:r>
              <a:rPr lang="en" sz="2200" u="sng">
                <a:latin typeface="Cambria"/>
                <a:ea typeface="Cambria"/>
                <a:cs typeface="Cambria"/>
                <a:sym typeface="Cambria"/>
              </a:rPr>
              <a:t>Remote Learners*</a:t>
            </a:r>
            <a:endParaRPr sz="2200" u="sng">
              <a:latin typeface="Cambria"/>
              <a:ea typeface="Cambria"/>
              <a:cs typeface="Cambria"/>
              <a:sym typeface="Cambria"/>
            </a:endParaRPr>
          </a:p>
          <a:p>
            <a:pPr indent="0" lvl="0" marL="0" rtl="0" algn="ctr">
              <a:spcBef>
                <a:spcPts val="0"/>
              </a:spcBef>
              <a:spcAft>
                <a:spcPts val="0"/>
              </a:spcAft>
              <a:buNone/>
            </a:pPr>
            <a:r>
              <a:rPr lang="en" sz="1700">
                <a:latin typeface="Cambria"/>
                <a:ea typeface="Cambria"/>
                <a:cs typeface="Cambria"/>
                <a:sym typeface="Cambria"/>
              </a:rPr>
              <a:t>100% Activity logs and Assignments</a:t>
            </a:r>
            <a:endParaRPr sz="1700">
              <a:latin typeface="Cambria"/>
              <a:ea typeface="Cambria"/>
              <a:cs typeface="Cambria"/>
              <a:sym typeface="Cambri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4"/>
          <p:cNvSpPr txBox="1"/>
          <p:nvPr>
            <p:ph type="ctrTitle"/>
          </p:nvPr>
        </p:nvSpPr>
        <p:spPr>
          <a:xfrm>
            <a:off x="4874700" y="1106450"/>
            <a:ext cx="3957600" cy="244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800">
                <a:latin typeface="EB Garamond"/>
                <a:ea typeface="EB Garamond"/>
                <a:cs typeface="EB Garamond"/>
                <a:sym typeface="EB Garamond"/>
              </a:rPr>
              <a:t>I look forward to a great year at HCS!</a:t>
            </a:r>
            <a:endParaRPr sz="3800">
              <a:latin typeface="EB Garamond"/>
              <a:ea typeface="EB Garamond"/>
              <a:cs typeface="EB Garamond"/>
              <a:sym typeface="EB Garamond"/>
            </a:endParaRPr>
          </a:p>
          <a:p>
            <a:pPr indent="0" lvl="0" marL="0" rtl="0" algn="l">
              <a:spcBef>
                <a:spcPts val="0"/>
              </a:spcBef>
              <a:spcAft>
                <a:spcPts val="0"/>
              </a:spcAft>
              <a:buNone/>
            </a:pPr>
            <a:r>
              <a:t/>
            </a:r>
            <a:endParaRPr sz="3800">
              <a:latin typeface="EB Garamond"/>
              <a:ea typeface="EB Garamond"/>
              <a:cs typeface="EB Garamond"/>
              <a:sym typeface="EB Garamond"/>
            </a:endParaRPr>
          </a:p>
          <a:p>
            <a:pPr indent="0" lvl="0" marL="0" rtl="0" algn="l">
              <a:spcBef>
                <a:spcPts val="0"/>
              </a:spcBef>
              <a:spcAft>
                <a:spcPts val="0"/>
              </a:spcAft>
              <a:buNone/>
            </a:pPr>
            <a:r>
              <a:rPr lang="en" sz="3800">
                <a:latin typeface="EB Garamond"/>
                <a:ea typeface="EB Garamond"/>
                <a:cs typeface="EB Garamond"/>
                <a:sym typeface="EB Garamond"/>
              </a:rPr>
              <a:t>Thanks,</a:t>
            </a:r>
            <a:endParaRPr sz="3800">
              <a:latin typeface="EB Garamond"/>
              <a:ea typeface="EB Garamond"/>
              <a:cs typeface="EB Garamond"/>
              <a:sym typeface="EB Garamond"/>
            </a:endParaRPr>
          </a:p>
          <a:p>
            <a:pPr indent="0" lvl="0" marL="0" rtl="0" algn="l">
              <a:spcBef>
                <a:spcPts val="0"/>
              </a:spcBef>
              <a:spcAft>
                <a:spcPts val="0"/>
              </a:spcAft>
              <a:buNone/>
            </a:pPr>
            <a:r>
              <a:rPr lang="en" sz="3800">
                <a:latin typeface="EB Garamond"/>
                <a:ea typeface="EB Garamond"/>
                <a:cs typeface="EB Garamond"/>
                <a:sym typeface="EB Garamond"/>
              </a:rPr>
              <a:t>Coach Breault</a:t>
            </a:r>
            <a:endParaRPr sz="3800">
              <a:latin typeface="EB Garamond"/>
              <a:ea typeface="EB Garamond"/>
              <a:cs typeface="EB Garamond"/>
              <a:sym typeface="EB Garamond"/>
            </a:endParaRPr>
          </a:p>
        </p:txBody>
      </p:sp>
      <p:pic>
        <p:nvPicPr>
          <p:cNvPr id="128" name="Google Shape;128;p24"/>
          <p:cNvPicPr preferRelativeResize="0"/>
          <p:nvPr/>
        </p:nvPicPr>
        <p:blipFill>
          <a:blip r:embed="rId3">
            <a:alphaModFix/>
          </a:blip>
          <a:stretch>
            <a:fillRect/>
          </a:stretch>
        </p:blipFill>
        <p:spPr>
          <a:xfrm>
            <a:off x="194150" y="529750"/>
            <a:ext cx="4189950" cy="41899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ctrTitle"/>
          </p:nvPr>
        </p:nvSpPr>
        <p:spPr>
          <a:xfrm>
            <a:off x="436975" y="274850"/>
            <a:ext cx="8520600" cy="1186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u="sng">
                <a:solidFill>
                  <a:srgbClr val="FF0000"/>
                </a:solidFill>
                <a:latin typeface="EB Garamond"/>
                <a:ea typeface="EB Garamond"/>
                <a:cs typeface="EB Garamond"/>
                <a:sym typeface="EB Garamond"/>
              </a:rPr>
              <a:t>Contact Information</a:t>
            </a:r>
            <a:endParaRPr u="sng">
              <a:solidFill>
                <a:srgbClr val="FF0000"/>
              </a:solidFill>
              <a:latin typeface="EB Garamond"/>
              <a:ea typeface="EB Garamond"/>
              <a:cs typeface="EB Garamond"/>
              <a:sym typeface="EB Garamond"/>
            </a:endParaRPr>
          </a:p>
        </p:txBody>
      </p:sp>
      <p:sp>
        <p:nvSpPr>
          <p:cNvPr id="64" name="Google Shape;64;p14"/>
          <p:cNvSpPr txBox="1"/>
          <p:nvPr>
            <p:ph idx="1" type="subTitle"/>
          </p:nvPr>
        </p:nvSpPr>
        <p:spPr>
          <a:xfrm>
            <a:off x="311700" y="2150300"/>
            <a:ext cx="8520600" cy="2348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0000"/>
                </a:solidFill>
                <a:latin typeface="EB Garamond"/>
                <a:ea typeface="EB Garamond"/>
                <a:cs typeface="EB Garamond"/>
                <a:sym typeface="EB Garamond"/>
              </a:rPr>
              <a:t>Coach Breault</a:t>
            </a:r>
            <a:endParaRPr>
              <a:solidFill>
                <a:srgbClr val="FF0000"/>
              </a:solidFill>
              <a:latin typeface="EB Garamond"/>
              <a:ea typeface="EB Garamond"/>
              <a:cs typeface="EB Garamond"/>
              <a:sym typeface="EB Garamond"/>
            </a:endParaRPr>
          </a:p>
          <a:p>
            <a:pPr indent="0" lvl="0" marL="0" rtl="0" algn="ctr">
              <a:spcBef>
                <a:spcPts val="0"/>
              </a:spcBef>
              <a:spcAft>
                <a:spcPts val="0"/>
              </a:spcAft>
              <a:buNone/>
            </a:pPr>
            <a:r>
              <a:rPr lang="en" sz="3100">
                <a:solidFill>
                  <a:srgbClr val="FF0000"/>
                </a:solidFill>
                <a:latin typeface="EB Garamond"/>
                <a:ea typeface="EB Garamond"/>
                <a:cs typeface="EB Garamond"/>
                <a:sym typeface="EB Garamond"/>
              </a:rPr>
              <a:t>Email: </a:t>
            </a:r>
            <a:r>
              <a:rPr lang="en" sz="3100" u="sng">
                <a:solidFill>
                  <a:srgbClr val="FF0000"/>
                </a:solidFill>
                <a:latin typeface="EB Garamond"/>
                <a:ea typeface="EB Garamond"/>
                <a:cs typeface="EB Garamond"/>
                <a:sym typeface="EB Garamond"/>
                <a:hlinkClick r:id="rId3">
                  <a:extLst>
                    <a:ext uri="{A12FA001-AC4F-418D-AE19-62706E023703}">
                      <ahyp:hlinkClr val="tx"/>
                    </a:ext>
                  </a:extLst>
                </a:hlinkClick>
              </a:rPr>
              <a:t>Kbreault@hartfordcsd.org</a:t>
            </a:r>
            <a:endParaRPr sz="3100">
              <a:solidFill>
                <a:srgbClr val="FF0000"/>
              </a:solidFill>
              <a:latin typeface="EB Garamond"/>
              <a:ea typeface="EB Garamond"/>
              <a:cs typeface="EB Garamond"/>
              <a:sym typeface="EB Garamond"/>
            </a:endParaRPr>
          </a:p>
          <a:p>
            <a:pPr indent="0" lvl="0" marL="0" rtl="0" algn="ctr">
              <a:spcBef>
                <a:spcPts val="0"/>
              </a:spcBef>
              <a:spcAft>
                <a:spcPts val="0"/>
              </a:spcAft>
              <a:buNone/>
            </a:pPr>
            <a:r>
              <a:rPr lang="en" sz="3100">
                <a:solidFill>
                  <a:srgbClr val="FF0000"/>
                </a:solidFill>
                <a:latin typeface="EB Garamond"/>
                <a:ea typeface="EB Garamond"/>
                <a:cs typeface="EB Garamond"/>
                <a:sym typeface="EB Garamond"/>
              </a:rPr>
              <a:t>Phone: 518-632-5222 ext 209</a:t>
            </a:r>
            <a:endParaRPr sz="3100">
              <a:solidFill>
                <a:srgbClr val="FF0000"/>
              </a:solidFill>
              <a:latin typeface="EB Garamond"/>
              <a:ea typeface="EB Garamond"/>
              <a:cs typeface="EB Garamond"/>
              <a:sym typeface="EB Garamond"/>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pic>
        <p:nvPicPr>
          <p:cNvPr id="65" name="Google Shape;65;p14"/>
          <p:cNvPicPr preferRelativeResize="0"/>
          <p:nvPr/>
        </p:nvPicPr>
        <p:blipFill>
          <a:blip r:embed="rId4">
            <a:alphaModFix/>
          </a:blip>
          <a:stretch>
            <a:fillRect/>
          </a:stretch>
        </p:blipFill>
        <p:spPr>
          <a:xfrm>
            <a:off x="6304750" y="501449"/>
            <a:ext cx="2527550" cy="17608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ctrTitle"/>
          </p:nvPr>
        </p:nvSpPr>
        <p:spPr>
          <a:xfrm>
            <a:off x="249075" y="198325"/>
            <a:ext cx="8520600" cy="1023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u="sng">
                <a:solidFill>
                  <a:srgbClr val="FF0000"/>
                </a:solidFill>
                <a:latin typeface="EB Garamond"/>
                <a:ea typeface="EB Garamond"/>
                <a:cs typeface="EB Garamond"/>
                <a:sym typeface="EB Garamond"/>
              </a:rPr>
              <a:t>About Me</a:t>
            </a:r>
            <a:endParaRPr u="sng">
              <a:solidFill>
                <a:srgbClr val="FF0000"/>
              </a:solidFill>
              <a:latin typeface="EB Garamond"/>
              <a:ea typeface="EB Garamond"/>
              <a:cs typeface="EB Garamond"/>
              <a:sym typeface="EB Garamond"/>
            </a:endParaRPr>
          </a:p>
        </p:txBody>
      </p:sp>
      <p:sp>
        <p:nvSpPr>
          <p:cNvPr id="71" name="Google Shape;71;p15"/>
          <p:cNvSpPr txBox="1"/>
          <p:nvPr>
            <p:ph idx="1" type="subTitle"/>
          </p:nvPr>
        </p:nvSpPr>
        <p:spPr>
          <a:xfrm>
            <a:off x="311700" y="1304825"/>
            <a:ext cx="8520600" cy="3789300"/>
          </a:xfrm>
          <a:prstGeom prst="rect">
            <a:avLst/>
          </a:prstGeom>
        </p:spPr>
        <p:txBody>
          <a:bodyPr anchorCtr="0" anchor="t" bIns="91425" lIns="91425" spcFirstLastPara="1" rIns="91425" wrap="square" tIns="91425">
            <a:noAutofit/>
          </a:bodyPr>
          <a:lstStyle/>
          <a:p>
            <a:pPr indent="-361950" lvl="0" marL="457200" rtl="0" algn="ctr">
              <a:spcBef>
                <a:spcPts val="0"/>
              </a:spcBef>
              <a:spcAft>
                <a:spcPts val="0"/>
              </a:spcAft>
              <a:buSzPts val="2100"/>
              <a:buFont typeface="EB Garamond"/>
              <a:buChar char="-"/>
            </a:pPr>
            <a:r>
              <a:rPr lang="en" sz="2100">
                <a:latin typeface="EB Garamond"/>
                <a:ea typeface="EB Garamond"/>
                <a:cs typeface="EB Garamond"/>
                <a:sym typeface="EB Garamond"/>
              </a:rPr>
              <a:t>I have been teaching Physical Education for 12 years at HCS. I love being a Tanager and showing my school spirit. </a:t>
            </a:r>
            <a:endParaRPr sz="2100">
              <a:latin typeface="EB Garamond"/>
              <a:ea typeface="EB Garamond"/>
              <a:cs typeface="EB Garamond"/>
              <a:sym typeface="EB Garamond"/>
            </a:endParaRPr>
          </a:p>
          <a:p>
            <a:pPr indent="0" lvl="0" marL="457200" rtl="0" algn="ctr">
              <a:spcBef>
                <a:spcPts val="0"/>
              </a:spcBef>
              <a:spcAft>
                <a:spcPts val="0"/>
              </a:spcAft>
              <a:buNone/>
            </a:pPr>
            <a:r>
              <a:t/>
            </a:r>
            <a:endParaRPr sz="2100">
              <a:latin typeface="EB Garamond"/>
              <a:ea typeface="EB Garamond"/>
              <a:cs typeface="EB Garamond"/>
              <a:sym typeface="EB Garamond"/>
            </a:endParaRPr>
          </a:p>
          <a:p>
            <a:pPr indent="-361950" lvl="0" marL="457200" rtl="0" algn="ctr">
              <a:spcBef>
                <a:spcPts val="0"/>
              </a:spcBef>
              <a:spcAft>
                <a:spcPts val="0"/>
              </a:spcAft>
              <a:buSzPts val="2100"/>
              <a:buFont typeface="EB Garamond"/>
              <a:buChar char="-"/>
            </a:pPr>
            <a:r>
              <a:rPr lang="en" sz="2100">
                <a:latin typeface="EB Garamond"/>
                <a:ea typeface="EB Garamond"/>
                <a:cs typeface="EB Garamond"/>
                <a:sym typeface="EB Garamond"/>
              </a:rPr>
              <a:t>I have coached basketball and softball  at HCS but currently Coach Volleyball.</a:t>
            </a:r>
            <a:endParaRPr sz="2100">
              <a:latin typeface="EB Garamond"/>
              <a:ea typeface="EB Garamond"/>
              <a:cs typeface="EB Garamond"/>
              <a:sym typeface="EB Garamond"/>
            </a:endParaRPr>
          </a:p>
          <a:p>
            <a:pPr indent="0" lvl="0" marL="457200" rtl="0" algn="ctr">
              <a:spcBef>
                <a:spcPts val="0"/>
              </a:spcBef>
              <a:spcAft>
                <a:spcPts val="0"/>
              </a:spcAft>
              <a:buNone/>
            </a:pPr>
            <a:r>
              <a:t/>
            </a:r>
            <a:endParaRPr sz="2100">
              <a:latin typeface="EB Garamond"/>
              <a:ea typeface="EB Garamond"/>
              <a:cs typeface="EB Garamond"/>
              <a:sym typeface="EB Garamond"/>
            </a:endParaRPr>
          </a:p>
          <a:p>
            <a:pPr indent="-361950" lvl="0" marL="457200" rtl="0" algn="ctr">
              <a:spcBef>
                <a:spcPts val="0"/>
              </a:spcBef>
              <a:spcAft>
                <a:spcPts val="0"/>
              </a:spcAft>
              <a:buSzPts val="2100"/>
              <a:buFont typeface="EB Garamond"/>
              <a:buChar char="-"/>
            </a:pPr>
            <a:r>
              <a:rPr lang="en" sz="2100">
                <a:latin typeface="EB Garamond"/>
                <a:ea typeface="EB Garamond"/>
                <a:cs typeface="EB Garamond"/>
                <a:sym typeface="EB Garamond"/>
              </a:rPr>
              <a:t>I love to travel, enjoy the beach, hike, spend time with my family and of course stay active. </a:t>
            </a:r>
            <a:endParaRPr sz="2100">
              <a:latin typeface="EB Garamond"/>
              <a:ea typeface="EB Garamond"/>
              <a:cs typeface="EB Garamond"/>
              <a:sym typeface="EB Garamond"/>
            </a:endParaRPr>
          </a:p>
          <a:p>
            <a:pPr indent="0" lvl="0" marL="457200" rtl="0" algn="ctr">
              <a:spcBef>
                <a:spcPts val="0"/>
              </a:spcBef>
              <a:spcAft>
                <a:spcPts val="0"/>
              </a:spcAft>
              <a:buNone/>
            </a:pPr>
            <a:r>
              <a:t/>
            </a:r>
            <a:endParaRPr sz="2100">
              <a:latin typeface="EB Garamond"/>
              <a:ea typeface="EB Garamond"/>
              <a:cs typeface="EB Garamond"/>
              <a:sym typeface="EB Garamond"/>
            </a:endParaRPr>
          </a:p>
          <a:p>
            <a:pPr indent="-361950" lvl="0" marL="457200" rtl="0" algn="ctr">
              <a:spcBef>
                <a:spcPts val="0"/>
              </a:spcBef>
              <a:spcAft>
                <a:spcPts val="0"/>
              </a:spcAft>
              <a:buSzPts val="2100"/>
              <a:buFont typeface="EB Garamond"/>
              <a:buChar char="-"/>
            </a:pPr>
            <a:r>
              <a:rPr lang="en" sz="2100">
                <a:latin typeface="EB Garamond"/>
                <a:ea typeface="EB Garamond"/>
                <a:cs typeface="EB Garamond"/>
                <a:sym typeface="EB Garamond"/>
              </a:rPr>
              <a:t>My favorite hobbies include working out, kayaking, hiking, and playing sports; volleyball, golf and tennis are just a few.</a:t>
            </a:r>
            <a:endParaRPr sz="2100">
              <a:latin typeface="EB Garamond"/>
              <a:ea typeface="EB Garamond"/>
              <a:cs typeface="EB Garamond"/>
              <a:sym typeface="EB Garamond"/>
            </a:endParaRPr>
          </a:p>
          <a:p>
            <a:pPr indent="0" lvl="0" marL="0" rtl="0" algn="ctr">
              <a:spcBef>
                <a:spcPts val="0"/>
              </a:spcBef>
              <a:spcAft>
                <a:spcPts val="0"/>
              </a:spcAft>
              <a:buNone/>
            </a:pPr>
            <a:r>
              <a:t/>
            </a:r>
            <a:endParaRPr sz="2000">
              <a:latin typeface="EB Garamond"/>
              <a:ea typeface="EB Garamond"/>
              <a:cs typeface="EB Garamond"/>
              <a:sym typeface="EB Garamond"/>
            </a:endParaRPr>
          </a:p>
          <a:p>
            <a:pPr indent="-355600" lvl="0" marL="457200" rtl="0" algn="ctr">
              <a:spcBef>
                <a:spcPts val="0"/>
              </a:spcBef>
              <a:spcAft>
                <a:spcPts val="0"/>
              </a:spcAft>
              <a:buSzPts val="2000"/>
              <a:buFont typeface="EB Garamond"/>
              <a:buChar char="-"/>
            </a:pPr>
            <a:r>
              <a:t/>
            </a:r>
            <a:endParaRPr sz="2000">
              <a:latin typeface="EB Garamond"/>
              <a:ea typeface="EB Garamond"/>
              <a:cs typeface="EB Garamond"/>
              <a:sym typeface="EB Garamond"/>
            </a:endParaRPr>
          </a:p>
          <a:p>
            <a:pPr indent="0" lvl="0" marL="0" rtl="0" algn="l">
              <a:spcBef>
                <a:spcPts val="0"/>
              </a:spcBef>
              <a:spcAft>
                <a:spcPts val="0"/>
              </a:spcAft>
              <a:buNone/>
            </a:pPr>
            <a:r>
              <a:t/>
            </a:r>
            <a:endParaRPr sz="2000">
              <a:latin typeface="EB Garamond"/>
              <a:ea typeface="EB Garamond"/>
              <a:cs typeface="EB Garamond"/>
              <a:sym typeface="EB Garamond"/>
            </a:endParaRPr>
          </a:p>
          <a:p>
            <a:pPr indent="0" lvl="0" marL="0" rtl="0" algn="l">
              <a:spcBef>
                <a:spcPts val="0"/>
              </a:spcBef>
              <a:spcAft>
                <a:spcPts val="0"/>
              </a:spcAft>
              <a:buNone/>
            </a:pPr>
            <a:r>
              <a:t/>
            </a:r>
            <a:endParaRPr sz="2000">
              <a:latin typeface="EB Garamond"/>
              <a:ea typeface="EB Garamond"/>
              <a:cs typeface="EB Garamond"/>
              <a:sym typeface="EB Garamon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ctrTitle"/>
          </p:nvPr>
        </p:nvSpPr>
        <p:spPr>
          <a:xfrm>
            <a:off x="186425" y="160025"/>
            <a:ext cx="8520600" cy="1103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5100" u="sng">
                <a:solidFill>
                  <a:srgbClr val="FF0000"/>
                </a:solidFill>
                <a:latin typeface="EB Garamond"/>
                <a:ea typeface="EB Garamond"/>
                <a:cs typeface="EB Garamond"/>
                <a:sym typeface="EB Garamond"/>
              </a:rPr>
              <a:t>Physical Education </a:t>
            </a:r>
            <a:endParaRPr sz="5100" u="sng">
              <a:solidFill>
                <a:srgbClr val="FF0000"/>
              </a:solidFill>
              <a:latin typeface="EB Garamond"/>
              <a:ea typeface="EB Garamond"/>
              <a:cs typeface="EB Garamond"/>
              <a:sym typeface="EB Garamond"/>
            </a:endParaRPr>
          </a:p>
        </p:txBody>
      </p:sp>
      <p:sp>
        <p:nvSpPr>
          <p:cNvPr id="77" name="Google Shape;77;p16"/>
          <p:cNvSpPr txBox="1"/>
          <p:nvPr>
            <p:ph idx="1" type="subTitle"/>
          </p:nvPr>
        </p:nvSpPr>
        <p:spPr>
          <a:xfrm>
            <a:off x="311700" y="1263125"/>
            <a:ext cx="8520600" cy="39873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 sz="2900">
                <a:latin typeface="EB Garamond"/>
                <a:ea typeface="EB Garamond"/>
                <a:cs typeface="EB Garamond"/>
                <a:sym typeface="EB Garamond"/>
              </a:rPr>
              <a:t>    </a:t>
            </a:r>
            <a:r>
              <a:rPr lang="en" sz="2900">
                <a:latin typeface="EB Garamond"/>
                <a:ea typeface="EB Garamond"/>
                <a:cs typeface="EB Garamond"/>
                <a:sym typeface="EB Garamond"/>
              </a:rPr>
              <a:t>NYS requires </a:t>
            </a:r>
            <a:r>
              <a:rPr lang="en" sz="2900" u="sng">
                <a:latin typeface="EB Garamond"/>
                <a:ea typeface="EB Garamond"/>
                <a:cs typeface="EB Garamond"/>
                <a:sym typeface="EB Garamond"/>
              </a:rPr>
              <a:t>at least </a:t>
            </a:r>
            <a:endParaRPr sz="2900" u="sng">
              <a:latin typeface="EB Garamond"/>
              <a:ea typeface="EB Garamond"/>
              <a:cs typeface="EB Garamond"/>
              <a:sym typeface="EB Garamond"/>
            </a:endParaRPr>
          </a:p>
          <a:p>
            <a:pPr indent="0" lvl="0" marL="457200" rtl="0" algn="ctr">
              <a:spcBef>
                <a:spcPts val="0"/>
              </a:spcBef>
              <a:spcAft>
                <a:spcPts val="0"/>
              </a:spcAft>
              <a:buNone/>
            </a:pPr>
            <a:r>
              <a:t/>
            </a:r>
            <a:endParaRPr sz="2900">
              <a:latin typeface="EB Garamond"/>
              <a:ea typeface="EB Garamond"/>
              <a:cs typeface="EB Garamond"/>
              <a:sym typeface="EB Garamond"/>
            </a:endParaRPr>
          </a:p>
          <a:p>
            <a:pPr indent="-412750" lvl="0" marL="457200" rtl="0" algn="ctr">
              <a:spcBef>
                <a:spcPts val="0"/>
              </a:spcBef>
              <a:spcAft>
                <a:spcPts val="0"/>
              </a:spcAft>
              <a:buSzPts val="2900"/>
              <a:buFont typeface="EB Garamond"/>
              <a:buChar char="-"/>
            </a:pPr>
            <a:r>
              <a:rPr lang="en" sz="2900">
                <a:latin typeface="EB Garamond"/>
                <a:ea typeface="EB Garamond"/>
                <a:cs typeface="EB Garamond"/>
                <a:sym typeface="EB Garamond"/>
              </a:rPr>
              <a:t>90 minutes of Physical Education a week for middle school students (7-12)</a:t>
            </a:r>
            <a:endParaRPr sz="2900">
              <a:latin typeface="EB Garamond"/>
              <a:ea typeface="EB Garamond"/>
              <a:cs typeface="EB Garamond"/>
              <a:sym typeface="EB Garamond"/>
            </a:endParaRPr>
          </a:p>
          <a:p>
            <a:pPr indent="-412750" lvl="0" marL="457200" rtl="0" algn="ctr">
              <a:spcBef>
                <a:spcPts val="0"/>
              </a:spcBef>
              <a:spcAft>
                <a:spcPts val="0"/>
              </a:spcAft>
              <a:buSzPts val="2900"/>
              <a:buFont typeface="EB Garamond"/>
              <a:buChar char="-"/>
            </a:pPr>
            <a:r>
              <a:t/>
            </a:r>
            <a:endParaRPr sz="2900">
              <a:latin typeface="EB Garamond"/>
              <a:ea typeface="EB Garamond"/>
              <a:cs typeface="EB Garamond"/>
              <a:sym typeface="EB Garamond"/>
            </a:endParaRPr>
          </a:p>
          <a:p>
            <a:pPr indent="-412750" lvl="0" marL="457200" rtl="0" algn="ctr">
              <a:spcBef>
                <a:spcPts val="0"/>
              </a:spcBef>
              <a:spcAft>
                <a:spcPts val="0"/>
              </a:spcAft>
              <a:buSzPts val="2900"/>
              <a:buFont typeface="EB Garamond"/>
              <a:buChar char="-"/>
            </a:pPr>
            <a:r>
              <a:rPr lang="en" sz="2900">
                <a:latin typeface="EB Garamond"/>
                <a:ea typeface="EB Garamond"/>
                <a:cs typeface="EB Garamond"/>
                <a:sym typeface="EB Garamond"/>
              </a:rPr>
              <a:t>120 minutes of Physical Education a week for elementary students (K-6)</a:t>
            </a:r>
            <a:endParaRPr sz="2900">
              <a:latin typeface="EB Garamond"/>
              <a:ea typeface="EB Garamond"/>
              <a:cs typeface="EB Garamond"/>
              <a:sym typeface="EB Garamond"/>
            </a:endParaRPr>
          </a:p>
          <a:p>
            <a:pPr indent="0" lvl="0" marL="457200" rtl="0" algn="ctr">
              <a:spcBef>
                <a:spcPts val="0"/>
              </a:spcBef>
              <a:spcAft>
                <a:spcPts val="0"/>
              </a:spcAft>
              <a:buNone/>
            </a:pPr>
            <a:r>
              <a:t/>
            </a:r>
            <a:endParaRPr sz="2900">
              <a:latin typeface="EB Garamond"/>
              <a:ea typeface="EB Garamond"/>
              <a:cs typeface="EB Garamond"/>
              <a:sym typeface="EB Garamond"/>
            </a:endParaRPr>
          </a:p>
          <a:p>
            <a:pPr indent="0" lvl="0" marL="457200" rtl="0" algn="ctr">
              <a:spcBef>
                <a:spcPts val="0"/>
              </a:spcBef>
              <a:spcAft>
                <a:spcPts val="0"/>
              </a:spcAft>
              <a:buNone/>
            </a:pPr>
            <a:r>
              <a:t/>
            </a:r>
            <a:endParaRPr sz="2900">
              <a:latin typeface="EB Garamond"/>
              <a:ea typeface="EB Garamond"/>
              <a:cs typeface="EB Garamond"/>
              <a:sym typeface="EB Garamond"/>
            </a:endParaRPr>
          </a:p>
          <a:p>
            <a:pPr indent="0" lvl="0" marL="457200" rtl="0" algn="ctr">
              <a:spcBef>
                <a:spcPts val="0"/>
              </a:spcBef>
              <a:spcAft>
                <a:spcPts val="0"/>
              </a:spcAft>
              <a:buNone/>
            </a:pPr>
            <a:r>
              <a:t/>
            </a:r>
            <a:endParaRPr/>
          </a:p>
        </p:txBody>
      </p:sp>
      <p:pic>
        <p:nvPicPr>
          <p:cNvPr id="78" name="Google Shape;78;p16"/>
          <p:cNvPicPr preferRelativeResize="0"/>
          <p:nvPr/>
        </p:nvPicPr>
        <p:blipFill>
          <a:blip r:embed="rId3">
            <a:alphaModFix/>
          </a:blip>
          <a:stretch>
            <a:fillRect/>
          </a:stretch>
        </p:blipFill>
        <p:spPr>
          <a:xfrm>
            <a:off x="5772396" y="211100"/>
            <a:ext cx="2620500" cy="1904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7B7B7"/>
        </a:solidFill>
      </p:bgPr>
    </p:bg>
    <p:spTree>
      <p:nvGrpSpPr>
        <p:cNvPr id="82" name="Shape 82"/>
        <p:cNvGrpSpPr/>
        <p:nvPr/>
      </p:nvGrpSpPr>
      <p:grpSpPr>
        <a:xfrm>
          <a:off x="0" y="0"/>
          <a:ext cx="0" cy="0"/>
          <a:chOff x="0" y="0"/>
          <a:chExt cx="0" cy="0"/>
        </a:xfrm>
      </p:grpSpPr>
      <p:sp>
        <p:nvSpPr>
          <p:cNvPr id="83" name="Google Shape;83;p17"/>
          <p:cNvSpPr txBox="1"/>
          <p:nvPr/>
        </p:nvSpPr>
        <p:spPr>
          <a:xfrm>
            <a:off x="208775" y="93950"/>
            <a:ext cx="3601200" cy="50496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b="1">
              <a:latin typeface="Bree Serif"/>
              <a:ea typeface="Bree Serif"/>
              <a:cs typeface="Bree Serif"/>
              <a:sym typeface="Bree Serif"/>
            </a:endParaRPr>
          </a:p>
          <a:p>
            <a:pPr indent="0" lvl="0" marL="0" rtl="0" algn="l">
              <a:lnSpc>
                <a:spcPct val="115000"/>
              </a:lnSpc>
              <a:spcBef>
                <a:spcPts val="0"/>
              </a:spcBef>
              <a:spcAft>
                <a:spcPts val="0"/>
              </a:spcAft>
              <a:buNone/>
            </a:pPr>
            <a:r>
              <a:t/>
            </a:r>
            <a:endParaRPr b="1" sz="2700" u="sng">
              <a:latin typeface="EB Garamond"/>
              <a:ea typeface="EB Garamond"/>
              <a:cs typeface="EB Garamond"/>
              <a:sym typeface="EB Garamond"/>
            </a:endParaRPr>
          </a:p>
          <a:p>
            <a:pPr indent="0" lvl="0" marL="0" rtl="0" algn="l">
              <a:lnSpc>
                <a:spcPct val="115000"/>
              </a:lnSpc>
              <a:spcBef>
                <a:spcPts val="0"/>
              </a:spcBef>
              <a:spcAft>
                <a:spcPts val="0"/>
              </a:spcAft>
              <a:buNone/>
            </a:pPr>
            <a:r>
              <a:rPr b="1" lang="en" sz="2700" u="sng">
                <a:latin typeface="EB Garamond"/>
                <a:ea typeface="EB Garamond"/>
                <a:cs typeface="EB Garamond"/>
                <a:sym typeface="EB Garamond"/>
              </a:rPr>
              <a:t>COVID Changes to PE:</a:t>
            </a:r>
            <a:endParaRPr b="1" sz="3000" u="sng">
              <a:latin typeface="EB Garamond"/>
              <a:ea typeface="EB Garamond"/>
              <a:cs typeface="EB Garamond"/>
              <a:sym typeface="EB Garamond"/>
            </a:endParaRPr>
          </a:p>
          <a:p>
            <a:pPr indent="0" lvl="0" marL="0" rtl="0" algn="l">
              <a:lnSpc>
                <a:spcPct val="115000"/>
              </a:lnSpc>
              <a:spcBef>
                <a:spcPts val="0"/>
              </a:spcBef>
              <a:spcAft>
                <a:spcPts val="0"/>
              </a:spcAft>
              <a:buNone/>
            </a:pPr>
            <a:r>
              <a:t/>
            </a:r>
            <a:endParaRPr b="1">
              <a:latin typeface="Bree Serif"/>
              <a:ea typeface="Bree Serif"/>
              <a:cs typeface="Bree Serif"/>
              <a:sym typeface="Bree Serif"/>
            </a:endParaRPr>
          </a:p>
          <a:p>
            <a:pPr indent="0" lvl="0" marL="0" rtl="0" algn="l">
              <a:spcBef>
                <a:spcPts val="0"/>
              </a:spcBef>
              <a:spcAft>
                <a:spcPts val="0"/>
              </a:spcAft>
              <a:buNone/>
            </a:pPr>
            <a:r>
              <a:rPr lang="en" sz="1900">
                <a:latin typeface="EB Garamond"/>
                <a:ea typeface="EB Garamond"/>
                <a:cs typeface="EB Garamond"/>
                <a:sym typeface="EB Garamond"/>
              </a:rPr>
              <a:t>Due to the unique circumstances surrounding COVID-19, students will not be changing, nor will they have use of the locker rooms.  Our gymnasium is currently in use as cafeteria space and overflow space giving us limited use.  Because of this, we will be going outside for PE as much as possible.  With that in mind, please have your child dress appropriately for activity on gym days. </a:t>
            </a:r>
            <a:endParaRPr sz="1900">
              <a:latin typeface="EB Garamond"/>
              <a:ea typeface="EB Garamond"/>
              <a:cs typeface="EB Garamond"/>
              <a:sym typeface="EB Garamond"/>
            </a:endParaRPr>
          </a:p>
          <a:p>
            <a:pPr indent="0" lvl="0" marL="0" rtl="0" algn="l">
              <a:lnSpc>
                <a:spcPct val="115000"/>
              </a:lnSpc>
              <a:spcBef>
                <a:spcPts val="0"/>
              </a:spcBef>
              <a:spcAft>
                <a:spcPts val="0"/>
              </a:spcAft>
              <a:buNone/>
            </a:pPr>
            <a:r>
              <a:t/>
            </a:r>
            <a:endParaRPr b="1" sz="1600">
              <a:latin typeface="EB Garamond"/>
              <a:ea typeface="EB Garamond"/>
              <a:cs typeface="EB Garamond"/>
              <a:sym typeface="EB Garamond"/>
            </a:endParaRPr>
          </a:p>
          <a:p>
            <a:pPr indent="0" lvl="0" marL="0" rtl="0" algn="l">
              <a:lnSpc>
                <a:spcPct val="115000"/>
              </a:lnSpc>
              <a:spcBef>
                <a:spcPts val="0"/>
              </a:spcBef>
              <a:spcAft>
                <a:spcPts val="0"/>
              </a:spcAft>
              <a:buNone/>
            </a:pPr>
            <a:r>
              <a:t/>
            </a:r>
            <a:endParaRPr sz="2000">
              <a:latin typeface="Playfair Display"/>
              <a:ea typeface="Playfair Display"/>
              <a:cs typeface="Playfair Display"/>
              <a:sym typeface="Playfair Display"/>
            </a:endParaRPr>
          </a:p>
          <a:p>
            <a:pPr indent="0" lvl="0" marL="0" rtl="0" algn="l">
              <a:lnSpc>
                <a:spcPct val="115000"/>
              </a:lnSpc>
              <a:spcBef>
                <a:spcPts val="0"/>
              </a:spcBef>
              <a:spcAft>
                <a:spcPts val="0"/>
              </a:spcAft>
              <a:buNone/>
            </a:pPr>
            <a:r>
              <a:t/>
            </a:r>
            <a:endParaRPr sz="2000">
              <a:latin typeface="Playfair Display"/>
              <a:ea typeface="Playfair Display"/>
              <a:cs typeface="Playfair Display"/>
              <a:sym typeface="Playfair Display"/>
            </a:endParaRPr>
          </a:p>
        </p:txBody>
      </p:sp>
      <p:sp>
        <p:nvSpPr>
          <p:cNvPr id="84" name="Google Shape;84;p17"/>
          <p:cNvSpPr txBox="1"/>
          <p:nvPr/>
        </p:nvSpPr>
        <p:spPr>
          <a:xfrm>
            <a:off x="4624200" y="93950"/>
            <a:ext cx="4321500" cy="4780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500" u="sng">
                <a:latin typeface="Playfair Display"/>
                <a:ea typeface="Playfair Display"/>
                <a:cs typeface="Playfair Display"/>
                <a:sym typeface="Playfair Display"/>
              </a:rPr>
              <a:t>Things to remember:</a:t>
            </a:r>
            <a:r>
              <a:rPr b="1" lang="en" sz="1500">
                <a:latin typeface="Playfair Display"/>
                <a:ea typeface="Playfair Display"/>
                <a:cs typeface="Playfair Display"/>
                <a:sym typeface="Playfair Display"/>
              </a:rPr>
              <a:t> </a:t>
            </a:r>
            <a:endParaRPr b="1" sz="1500">
              <a:latin typeface="Playfair Display"/>
              <a:ea typeface="Playfair Display"/>
              <a:cs typeface="Playfair Display"/>
              <a:sym typeface="Playfair Display"/>
            </a:endParaRPr>
          </a:p>
          <a:p>
            <a:pPr indent="-323850" lvl="0" marL="457200" rtl="0" algn="l">
              <a:lnSpc>
                <a:spcPct val="115000"/>
              </a:lnSpc>
              <a:spcBef>
                <a:spcPts val="0"/>
              </a:spcBef>
              <a:spcAft>
                <a:spcPts val="0"/>
              </a:spcAft>
              <a:buClr>
                <a:schemeClr val="dk1"/>
              </a:buClr>
              <a:buSzPts val="1500"/>
              <a:buFont typeface="Playfair Display"/>
              <a:buAutoNum type="arabicPeriod"/>
            </a:pPr>
            <a:r>
              <a:rPr lang="en" sz="1500">
                <a:solidFill>
                  <a:schemeClr val="dk1"/>
                </a:solidFill>
                <a:latin typeface="Playfair Display"/>
                <a:ea typeface="Playfair Display"/>
                <a:cs typeface="Playfair Display"/>
                <a:sym typeface="Playfair Display"/>
              </a:rPr>
              <a:t>Students may choose to wear a gaiter mask or lanyard on PE days. This will help with taking masks on/off when outside. This will also prevent masks from falling on the ground and/or getting dirty, lost, etc. </a:t>
            </a:r>
            <a:endParaRPr sz="1500">
              <a:solidFill>
                <a:schemeClr val="dk1"/>
              </a:solidFill>
              <a:latin typeface="Playfair Display"/>
              <a:ea typeface="Playfair Display"/>
              <a:cs typeface="Playfair Display"/>
              <a:sym typeface="Playfair Display"/>
            </a:endParaRPr>
          </a:p>
          <a:p>
            <a:pPr indent="-323850" lvl="0" marL="457200" rtl="0" algn="l">
              <a:lnSpc>
                <a:spcPct val="115000"/>
              </a:lnSpc>
              <a:spcBef>
                <a:spcPts val="0"/>
              </a:spcBef>
              <a:spcAft>
                <a:spcPts val="0"/>
              </a:spcAft>
              <a:buClr>
                <a:schemeClr val="dk1"/>
              </a:buClr>
              <a:buSzPts val="1500"/>
              <a:buFont typeface="Playfair Display"/>
              <a:buAutoNum type="arabicPeriod"/>
            </a:pPr>
            <a:r>
              <a:rPr lang="en" sz="1500">
                <a:solidFill>
                  <a:schemeClr val="dk1"/>
                </a:solidFill>
                <a:latin typeface="Playfair Display"/>
                <a:ea typeface="Playfair Display"/>
                <a:cs typeface="Playfair Display"/>
                <a:sym typeface="Playfair Display"/>
              </a:rPr>
              <a:t>Please remember sneakers on gym days. We will NOT be lending sneakers this year due to COVID.</a:t>
            </a:r>
            <a:endParaRPr sz="1500">
              <a:solidFill>
                <a:schemeClr val="dk1"/>
              </a:solidFill>
              <a:latin typeface="Playfair Display"/>
              <a:ea typeface="Playfair Display"/>
              <a:cs typeface="Playfair Display"/>
              <a:sym typeface="Playfair Display"/>
            </a:endParaRPr>
          </a:p>
          <a:p>
            <a:pPr indent="-323850" lvl="0" marL="457200" rtl="0" algn="l">
              <a:lnSpc>
                <a:spcPct val="115000"/>
              </a:lnSpc>
              <a:spcBef>
                <a:spcPts val="0"/>
              </a:spcBef>
              <a:spcAft>
                <a:spcPts val="0"/>
              </a:spcAft>
              <a:buClr>
                <a:schemeClr val="dk1"/>
              </a:buClr>
              <a:buSzPts val="1500"/>
              <a:buFont typeface="Playfair Display"/>
              <a:buAutoNum type="arabicPeriod"/>
            </a:pPr>
            <a:r>
              <a:rPr lang="en" sz="1500">
                <a:solidFill>
                  <a:schemeClr val="dk1"/>
                </a:solidFill>
                <a:latin typeface="Playfair Display"/>
                <a:ea typeface="Playfair Display"/>
                <a:cs typeface="Playfair Display"/>
                <a:sym typeface="Playfair Display"/>
              </a:rPr>
              <a:t>Please check the weather on PE days and have students dress accordingly. Hoodies, jackets, sweatpants, old sneakers, are a good idea as we start to move into fall weather. </a:t>
            </a:r>
            <a:endParaRPr sz="1500">
              <a:solidFill>
                <a:schemeClr val="dk1"/>
              </a:solidFill>
              <a:latin typeface="Playfair Display"/>
              <a:ea typeface="Playfair Display"/>
              <a:cs typeface="Playfair Display"/>
              <a:sym typeface="Playfair Display"/>
            </a:endParaRPr>
          </a:p>
          <a:p>
            <a:pPr indent="-323850" lvl="0" marL="457200" rtl="0" algn="l">
              <a:lnSpc>
                <a:spcPct val="115000"/>
              </a:lnSpc>
              <a:spcBef>
                <a:spcPts val="0"/>
              </a:spcBef>
              <a:spcAft>
                <a:spcPts val="0"/>
              </a:spcAft>
              <a:buClr>
                <a:schemeClr val="dk1"/>
              </a:buClr>
              <a:buSzPts val="1500"/>
              <a:buFont typeface="Playfair Display"/>
              <a:buAutoNum type="arabicPeriod"/>
            </a:pPr>
            <a:r>
              <a:rPr lang="en" sz="1500">
                <a:solidFill>
                  <a:schemeClr val="dk1"/>
                </a:solidFill>
                <a:latin typeface="Playfair Display"/>
                <a:ea typeface="Playfair Display"/>
                <a:cs typeface="Playfair Display"/>
                <a:sym typeface="Playfair Display"/>
              </a:rPr>
              <a:t>Unfortunately we will not be getting drinks from the water fountain. Students should bring in a water bottle to hydrate after class. </a:t>
            </a:r>
            <a:endParaRPr sz="1700"/>
          </a:p>
        </p:txBody>
      </p:sp>
      <p:pic>
        <p:nvPicPr>
          <p:cNvPr id="85" name="Google Shape;85;p17"/>
          <p:cNvPicPr preferRelativeResize="0"/>
          <p:nvPr/>
        </p:nvPicPr>
        <p:blipFill>
          <a:blip r:embed="rId3">
            <a:alphaModFix/>
          </a:blip>
          <a:stretch>
            <a:fillRect/>
          </a:stretch>
        </p:blipFill>
        <p:spPr>
          <a:xfrm>
            <a:off x="3558450" y="3152375"/>
            <a:ext cx="1469075" cy="18345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7B7B7"/>
        </a:solidFill>
      </p:bgPr>
    </p:bg>
    <p:spTree>
      <p:nvGrpSpPr>
        <p:cNvPr id="89" name="Shape 89"/>
        <p:cNvGrpSpPr/>
        <p:nvPr/>
      </p:nvGrpSpPr>
      <p:grpSpPr>
        <a:xfrm>
          <a:off x="0" y="0"/>
          <a:ext cx="0" cy="0"/>
          <a:chOff x="0" y="0"/>
          <a:chExt cx="0" cy="0"/>
        </a:xfrm>
      </p:grpSpPr>
      <p:sp>
        <p:nvSpPr>
          <p:cNvPr id="90" name="Google Shape;90;p18"/>
          <p:cNvSpPr txBox="1"/>
          <p:nvPr/>
        </p:nvSpPr>
        <p:spPr>
          <a:xfrm>
            <a:off x="208775" y="93950"/>
            <a:ext cx="6986400" cy="445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2800" u="sng">
              <a:latin typeface="EB Garamond"/>
              <a:ea typeface="EB Garamond"/>
              <a:cs typeface="EB Garamond"/>
              <a:sym typeface="EB Garamond"/>
            </a:endParaRPr>
          </a:p>
          <a:p>
            <a:pPr indent="0" lvl="0" marL="0" rtl="0" algn="l">
              <a:spcBef>
                <a:spcPts val="0"/>
              </a:spcBef>
              <a:spcAft>
                <a:spcPts val="0"/>
              </a:spcAft>
              <a:buNone/>
            </a:pPr>
            <a:r>
              <a:rPr b="1" lang="en" sz="2800" u="sng">
                <a:latin typeface="EB Garamond"/>
                <a:ea typeface="EB Garamond"/>
                <a:cs typeface="EB Garamond"/>
                <a:sym typeface="EB Garamond"/>
              </a:rPr>
              <a:t>PROPER ATTIRE</a:t>
            </a:r>
            <a:endParaRPr b="1" sz="2400" u="sng">
              <a:latin typeface="EB Garamond"/>
              <a:ea typeface="EB Garamond"/>
              <a:cs typeface="EB Garamond"/>
              <a:sym typeface="EB Garamond"/>
            </a:endParaRPr>
          </a:p>
          <a:p>
            <a:pPr indent="-330200" lvl="0" marL="685800" rtl="0" algn="l">
              <a:spcBef>
                <a:spcPts val="0"/>
              </a:spcBef>
              <a:spcAft>
                <a:spcPts val="0"/>
              </a:spcAft>
              <a:buSzPts val="1600"/>
              <a:buFont typeface="Times New Roman"/>
              <a:buAutoNum type="arabicPeriod"/>
            </a:pPr>
            <a:r>
              <a:rPr lang="en" sz="1600">
                <a:latin typeface="Times New Roman"/>
                <a:ea typeface="Times New Roman"/>
                <a:cs typeface="Times New Roman"/>
                <a:sym typeface="Times New Roman"/>
              </a:rPr>
              <a:t>Students must come to school prepared on the days they have PE. Students will NOT be allowed into the locker room for any reason to change.</a:t>
            </a:r>
            <a:endParaRPr sz="1600">
              <a:latin typeface="Times New Roman"/>
              <a:ea typeface="Times New Roman"/>
              <a:cs typeface="Times New Roman"/>
              <a:sym typeface="Times New Roman"/>
            </a:endParaRPr>
          </a:p>
          <a:p>
            <a:pPr indent="-330200" lvl="1" marL="1143000" rtl="0" algn="l">
              <a:spcBef>
                <a:spcPts val="0"/>
              </a:spcBef>
              <a:spcAft>
                <a:spcPts val="0"/>
              </a:spcAft>
              <a:buSzPts val="1600"/>
              <a:buFont typeface="Times New Roman"/>
              <a:buAutoNum type="alphaLcPeriod"/>
            </a:pPr>
            <a:r>
              <a:rPr lang="en" sz="1600">
                <a:latin typeface="Times New Roman"/>
                <a:ea typeface="Times New Roman"/>
                <a:cs typeface="Times New Roman"/>
                <a:sym typeface="Times New Roman"/>
              </a:rPr>
              <a:t>Comfortable workout clothes and sneakers are recommended.</a:t>
            </a:r>
            <a:endParaRPr sz="1600">
              <a:latin typeface="Times New Roman"/>
              <a:ea typeface="Times New Roman"/>
              <a:cs typeface="Times New Roman"/>
              <a:sym typeface="Times New Roman"/>
            </a:endParaRPr>
          </a:p>
          <a:p>
            <a:pPr indent="-215900" lvl="2" marL="1600200" rtl="0" algn="l">
              <a:spcBef>
                <a:spcPts val="0"/>
              </a:spcBef>
              <a:spcAft>
                <a:spcPts val="0"/>
              </a:spcAft>
              <a:buSzPts val="1600"/>
              <a:buFont typeface="Times New Roman"/>
              <a:buAutoNum type="romanLcPeriod"/>
            </a:pPr>
            <a:r>
              <a:rPr lang="en" sz="1600">
                <a:latin typeface="Times New Roman"/>
                <a:ea typeface="Times New Roman"/>
                <a:cs typeface="Times New Roman"/>
                <a:sym typeface="Times New Roman"/>
              </a:rPr>
              <a:t>Students with earlier PE classes may want to bring a change of sneakers and socks for that day as it will most likely be very wet out.</a:t>
            </a:r>
            <a:endParaRPr sz="1600">
              <a:latin typeface="Times New Roman"/>
              <a:ea typeface="Times New Roman"/>
              <a:cs typeface="Times New Roman"/>
              <a:sym typeface="Times New Roman"/>
            </a:endParaRPr>
          </a:p>
          <a:p>
            <a:pPr indent="-330200" lvl="1" marL="1143000" rtl="0" algn="l">
              <a:spcBef>
                <a:spcPts val="0"/>
              </a:spcBef>
              <a:spcAft>
                <a:spcPts val="0"/>
              </a:spcAft>
              <a:buSzPts val="1600"/>
              <a:buFont typeface="Times New Roman"/>
              <a:buAutoNum type="alphaLcPeriod"/>
            </a:pPr>
            <a:r>
              <a:rPr lang="en" sz="1600">
                <a:latin typeface="Times New Roman"/>
                <a:ea typeface="Times New Roman"/>
                <a:cs typeface="Times New Roman"/>
                <a:sym typeface="Times New Roman"/>
              </a:rPr>
              <a:t>We will be going outside most days so please check the weather to dress accordingly. </a:t>
            </a:r>
            <a:endParaRPr sz="1600">
              <a:latin typeface="Times New Roman"/>
              <a:ea typeface="Times New Roman"/>
              <a:cs typeface="Times New Roman"/>
              <a:sym typeface="Times New Roman"/>
            </a:endParaRPr>
          </a:p>
          <a:p>
            <a:pPr indent="-330200" lvl="1" marL="1143000" rtl="0" algn="l">
              <a:spcBef>
                <a:spcPts val="0"/>
              </a:spcBef>
              <a:spcAft>
                <a:spcPts val="0"/>
              </a:spcAft>
              <a:buSzPts val="1600"/>
              <a:buFont typeface="Times New Roman"/>
              <a:buAutoNum type="alphaLcPeriod"/>
            </a:pPr>
            <a:r>
              <a:rPr lang="en" sz="1600">
                <a:latin typeface="Times New Roman"/>
                <a:ea typeface="Times New Roman"/>
                <a:cs typeface="Times New Roman"/>
                <a:sym typeface="Times New Roman"/>
              </a:rPr>
              <a:t>Students may choose to purchase a </a:t>
            </a:r>
            <a:r>
              <a:rPr b="1" lang="en" sz="1600">
                <a:latin typeface="Times New Roman"/>
                <a:ea typeface="Times New Roman"/>
                <a:cs typeface="Times New Roman"/>
                <a:sym typeface="Times New Roman"/>
              </a:rPr>
              <a:t>gaiter mask</a:t>
            </a:r>
            <a:r>
              <a:rPr lang="en" sz="1600">
                <a:latin typeface="Times New Roman"/>
                <a:ea typeface="Times New Roman"/>
                <a:cs typeface="Times New Roman"/>
                <a:sym typeface="Times New Roman"/>
              </a:rPr>
              <a:t> for easy take on and off when going outdoors. </a:t>
            </a:r>
            <a:endParaRPr sz="1600">
              <a:latin typeface="Times New Roman"/>
              <a:ea typeface="Times New Roman"/>
              <a:cs typeface="Times New Roman"/>
              <a:sym typeface="Times New Roman"/>
            </a:endParaRPr>
          </a:p>
          <a:p>
            <a:pPr indent="-330200" lvl="1" marL="1143000" rtl="0" algn="l">
              <a:spcBef>
                <a:spcPts val="0"/>
              </a:spcBef>
              <a:spcAft>
                <a:spcPts val="0"/>
              </a:spcAft>
              <a:buSzPts val="1600"/>
              <a:buFont typeface="Times New Roman"/>
              <a:buAutoNum type="alphaLcPeriod"/>
            </a:pPr>
            <a:r>
              <a:rPr lang="en" sz="1600">
                <a:latin typeface="Times New Roman"/>
                <a:ea typeface="Times New Roman"/>
                <a:cs typeface="Times New Roman"/>
                <a:sym typeface="Times New Roman"/>
              </a:rPr>
              <a:t>The recommended distance for participating in physical activity is 12 ft. We will do our best to maintain this distance when outside during class. If students will be working closer than 12’, masks will be required.</a:t>
            </a:r>
            <a:endParaRPr sz="1600">
              <a:latin typeface="Times New Roman"/>
              <a:ea typeface="Times New Roman"/>
              <a:cs typeface="Times New Roman"/>
              <a:sym typeface="Times New Roman"/>
            </a:endParaRPr>
          </a:p>
          <a:p>
            <a:pPr indent="-330200" lvl="1" marL="1143000" rtl="0" algn="l">
              <a:spcBef>
                <a:spcPts val="0"/>
              </a:spcBef>
              <a:spcAft>
                <a:spcPts val="0"/>
              </a:spcAft>
              <a:buSzPts val="1600"/>
              <a:buFont typeface="Times New Roman"/>
              <a:buAutoNum type="alphaLcPeriod"/>
            </a:pPr>
            <a:r>
              <a:rPr lang="en" sz="1600">
                <a:latin typeface="Times New Roman"/>
                <a:ea typeface="Times New Roman"/>
                <a:cs typeface="Times New Roman"/>
                <a:sym typeface="Times New Roman"/>
              </a:rPr>
              <a:t>As the weather begins to get colder, please remember to dress appropriately for all weather (coats, hats, gloves, double socks, etc).</a:t>
            </a:r>
            <a:endParaRPr sz="1600">
              <a:latin typeface="Times New Roman"/>
              <a:ea typeface="Times New Roman"/>
              <a:cs typeface="Times New Roman"/>
              <a:sym typeface="Times New Roman"/>
            </a:endParaRPr>
          </a:p>
        </p:txBody>
      </p:sp>
      <p:pic>
        <p:nvPicPr>
          <p:cNvPr id="91" name="Google Shape;91;p18"/>
          <p:cNvPicPr preferRelativeResize="0"/>
          <p:nvPr/>
        </p:nvPicPr>
        <p:blipFill>
          <a:blip r:embed="rId3">
            <a:alphaModFix/>
          </a:blip>
          <a:stretch>
            <a:fillRect/>
          </a:stretch>
        </p:blipFill>
        <p:spPr>
          <a:xfrm>
            <a:off x="7195075" y="497800"/>
            <a:ext cx="1865299" cy="1274125"/>
          </a:xfrm>
          <a:prstGeom prst="rect">
            <a:avLst/>
          </a:prstGeom>
          <a:noFill/>
          <a:ln>
            <a:noFill/>
          </a:ln>
          <a:effectLst>
            <a:outerShdw blurRad="57150" rotWithShape="0" algn="bl" dir="5400000" dist="19050">
              <a:srgbClr val="000000">
                <a:alpha val="50000"/>
              </a:srgbClr>
            </a:outerShdw>
            <a:reflection blurRad="0" dir="5400000" dist="38100" endA="0" endPos="30000" fadeDir="5400012" kx="0" rotWithShape="0" algn="bl" stPos="0" sy="-100000" ky="0"/>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7B7B7"/>
        </a:solidFill>
      </p:bgPr>
    </p:bg>
    <p:spTree>
      <p:nvGrpSpPr>
        <p:cNvPr id="95" name="Shape 95"/>
        <p:cNvGrpSpPr/>
        <p:nvPr/>
      </p:nvGrpSpPr>
      <p:grpSpPr>
        <a:xfrm>
          <a:off x="0" y="0"/>
          <a:ext cx="0" cy="0"/>
          <a:chOff x="0" y="0"/>
          <a:chExt cx="0" cy="0"/>
        </a:xfrm>
      </p:grpSpPr>
      <p:sp>
        <p:nvSpPr>
          <p:cNvPr id="96" name="Google Shape;96;p19"/>
          <p:cNvSpPr txBox="1"/>
          <p:nvPr/>
        </p:nvSpPr>
        <p:spPr>
          <a:xfrm>
            <a:off x="208775" y="93950"/>
            <a:ext cx="8413200" cy="445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2300">
              <a:latin typeface="Times New Roman"/>
              <a:ea typeface="Times New Roman"/>
              <a:cs typeface="Times New Roman"/>
              <a:sym typeface="Times New Roman"/>
            </a:endParaRPr>
          </a:p>
          <a:p>
            <a:pPr indent="0" lvl="0" marL="0" rtl="0" algn="l">
              <a:spcBef>
                <a:spcPts val="0"/>
              </a:spcBef>
              <a:spcAft>
                <a:spcPts val="0"/>
              </a:spcAft>
              <a:buNone/>
            </a:pPr>
            <a:r>
              <a:rPr b="1" lang="en" sz="2800" u="sng">
                <a:latin typeface="EB Garamond"/>
                <a:ea typeface="EB Garamond"/>
                <a:cs typeface="EB Garamond"/>
                <a:sym typeface="EB Garamond"/>
              </a:rPr>
              <a:t>CLASS REQUIREMENTS </a:t>
            </a:r>
            <a:endParaRPr b="1" sz="2800" u="sng">
              <a:latin typeface="EB Garamond"/>
              <a:ea typeface="EB Garamond"/>
              <a:cs typeface="EB Garamond"/>
              <a:sym typeface="EB Garamond"/>
            </a:endParaRPr>
          </a:p>
          <a:p>
            <a:pPr indent="0" lvl="0" marL="0" rtl="0" algn="l">
              <a:spcBef>
                <a:spcPts val="0"/>
              </a:spcBef>
              <a:spcAft>
                <a:spcPts val="0"/>
              </a:spcAft>
              <a:buNone/>
            </a:pPr>
            <a:r>
              <a:t/>
            </a:r>
            <a:endParaRPr b="1" sz="2300" u="sng">
              <a:latin typeface="Times New Roman"/>
              <a:ea typeface="Times New Roman"/>
              <a:cs typeface="Times New Roman"/>
              <a:sym typeface="Times New Roman"/>
            </a:endParaRPr>
          </a:p>
          <a:p>
            <a:pPr indent="-374650" lvl="0" marL="457200" rtl="0" algn="l">
              <a:spcBef>
                <a:spcPts val="0"/>
              </a:spcBef>
              <a:spcAft>
                <a:spcPts val="0"/>
              </a:spcAft>
              <a:buSzPts val="2300"/>
              <a:buFont typeface="Times New Roman"/>
              <a:buChar char="-"/>
            </a:pPr>
            <a:r>
              <a:rPr lang="en" sz="2300">
                <a:latin typeface="EB Garamond"/>
                <a:ea typeface="EB Garamond"/>
                <a:cs typeface="EB Garamond"/>
                <a:sym typeface="EB Garamond"/>
              </a:rPr>
              <a:t>Be </a:t>
            </a:r>
            <a:r>
              <a:rPr b="1" lang="en" sz="2300">
                <a:latin typeface="EB Garamond"/>
                <a:ea typeface="EB Garamond"/>
                <a:cs typeface="EB Garamond"/>
                <a:sym typeface="EB Garamond"/>
              </a:rPr>
              <a:t>respectful</a:t>
            </a:r>
            <a:r>
              <a:rPr lang="en" sz="2300">
                <a:latin typeface="EB Garamond"/>
                <a:ea typeface="EB Garamond"/>
                <a:cs typeface="EB Garamond"/>
                <a:sym typeface="EB Garamond"/>
              </a:rPr>
              <a:t> at all times</a:t>
            </a:r>
            <a:endParaRPr sz="2300">
              <a:latin typeface="EB Garamond"/>
              <a:ea typeface="EB Garamond"/>
              <a:cs typeface="EB Garamond"/>
              <a:sym typeface="EB Garamond"/>
            </a:endParaRPr>
          </a:p>
          <a:p>
            <a:pPr indent="0" lvl="0" marL="0" rtl="0" algn="l">
              <a:spcBef>
                <a:spcPts val="0"/>
              </a:spcBef>
              <a:spcAft>
                <a:spcPts val="0"/>
              </a:spcAft>
              <a:buNone/>
            </a:pPr>
            <a:r>
              <a:t/>
            </a:r>
            <a:endParaRPr sz="2300">
              <a:latin typeface="EB Garamond"/>
              <a:ea typeface="EB Garamond"/>
              <a:cs typeface="EB Garamond"/>
              <a:sym typeface="EB Garamond"/>
            </a:endParaRPr>
          </a:p>
          <a:p>
            <a:pPr indent="-374650" lvl="0" marL="457200" rtl="0" algn="l">
              <a:spcBef>
                <a:spcPts val="0"/>
              </a:spcBef>
              <a:spcAft>
                <a:spcPts val="0"/>
              </a:spcAft>
              <a:buSzPts val="2300"/>
              <a:buFont typeface="Times New Roman"/>
              <a:buChar char="-"/>
            </a:pPr>
            <a:r>
              <a:rPr lang="en" sz="2300">
                <a:latin typeface="EB Garamond"/>
                <a:ea typeface="EB Garamond"/>
                <a:cs typeface="EB Garamond"/>
                <a:sym typeface="EB Garamond"/>
              </a:rPr>
              <a:t>Arrive </a:t>
            </a:r>
            <a:r>
              <a:rPr b="1" lang="en" sz="2300">
                <a:latin typeface="EB Garamond"/>
                <a:ea typeface="EB Garamond"/>
                <a:cs typeface="EB Garamond"/>
                <a:sym typeface="EB Garamond"/>
              </a:rPr>
              <a:t>on time</a:t>
            </a:r>
            <a:r>
              <a:rPr lang="en" sz="2300">
                <a:latin typeface="EB Garamond"/>
                <a:ea typeface="EB Garamond"/>
                <a:cs typeface="EB Garamond"/>
                <a:sym typeface="EB Garamond"/>
              </a:rPr>
              <a:t> to class</a:t>
            </a:r>
            <a:endParaRPr sz="2300">
              <a:latin typeface="EB Garamond"/>
              <a:ea typeface="EB Garamond"/>
              <a:cs typeface="EB Garamond"/>
              <a:sym typeface="EB Garamond"/>
            </a:endParaRPr>
          </a:p>
          <a:p>
            <a:pPr indent="0" lvl="0" marL="0" rtl="0" algn="l">
              <a:spcBef>
                <a:spcPts val="0"/>
              </a:spcBef>
              <a:spcAft>
                <a:spcPts val="0"/>
              </a:spcAft>
              <a:buNone/>
            </a:pPr>
            <a:r>
              <a:t/>
            </a:r>
            <a:endParaRPr sz="2300">
              <a:latin typeface="EB Garamond"/>
              <a:ea typeface="EB Garamond"/>
              <a:cs typeface="EB Garamond"/>
              <a:sym typeface="EB Garamond"/>
            </a:endParaRPr>
          </a:p>
          <a:p>
            <a:pPr indent="-374650" lvl="0" marL="457200" rtl="0" algn="l">
              <a:spcBef>
                <a:spcPts val="0"/>
              </a:spcBef>
              <a:spcAft>
                <a:spcPts val="0"/>
              </a:spcAft>
              <a:buSzPts val="2300"/>
              <a:buFont typeface="Times New Roman"/>
              <a:buChar char="-"/>
            </a:pPr>
            <a:r>
              <a:rPr b="1" lang="en" sz="2300">
                <a:latin typeface="EB Garamond"/>
                <a:ea typeface="EB Garamond"/>
                <a:cs typeface="EB Garamond"/>
                <a:sym typeface="EB Garamond"/>
              </a:rPr>
              <a:t>Participate </a:t>
            </a:r>
            <a:r>
              <a:rPr lang="en" sz="2300">
                <a:latin typeface="EB Garamond"/>
                <a:ea typeface="EB Garamond"/>
                <a:cs typeface="EB Garamond"/>
                <a:sym typeface="EB Garamond"/>
              </a:rPr>
              <a:t>and make a </a:t>
            </a:r>
            <a:r>
              <a:rPr b="1" lang="en" sz="2300">
                <a:latin typeface="EB Garamond"/>
                <a:ea typeface="EB Garamond"/>
                <a:cs typeface="EB Garamond"/>
                <a:sym typeface="EB Garamond"/>
              </a:rPr>
              <a:t>satisfactory effort</a:t>
            </a:r>
            <a:r>
              <a:rPr lang="en" sz="2300">
                <a:latin typeface="EB Garamond"/>
                <a:ea typeface="EB Garamond"/>
                <a:cs typeface="EB Garamond"/>
                <a:sym typeface="EB Garamond"/>
              </a:rPr>
              <a:t> </a:t>
            </a:r>
            <a:endParaRPr sz="2300">
              <a:latin typeface="EB Garamond"/>
              <a:ea typeface="EB Garamond"/>
              <a:cs typeface="EB Garamond"/>
              <a:sym typeface="EB Garamond"/>
            </a:endParaRPr>
          </a:p>
          <a:p>
            <a:pPr indent="0" lvl="0" marL="0" rtl="0" algn="l">
              <a:spcBef>
                <a:spcPts val="0"/>
              </a:spcBef>
              <a:spcAft>
                <a:spcPts val="0"/>
              </a:spcAft>
              <a:buNone/>
            </a:pPr>
            <a:r>
              <a:t/>
            </a:r>
            <a:endParaRPr sz="2300">
              <a:latin typeface="EB Garamond"/>
              <a:ea typeface="EB Garamond"/>
              <a:cs typeface="EB Garamond"/>
              <a:sym typeface="EB Garamond"/>
            </a:endParaRPr>
          </a:p>
          <a:p>
            <a:pPr indent="-374650" lvl="0" marL="457200" rtl="0" algn="l">
              <a:spcBef>
                <a:spcPts val="0"/>
              </a:spcBef>
              <a:spcAft>
                <a:spcPts val="0"/>
              </a:spcAft>
              <a:buSzPts val="2300"/>
              <a:buFont typeface="Times New Roman"/>
              <a:buChar char="-"/>
            </a:pPr>
            <a:r>
              <a:rPr lang="en" sz="2300">
                <a:latin typeface="EB Garamond"/>
                <a:ea typeface="EB Garamond"/>
                <a:cs typeface="EB Garamond"/>
                <a:sym typeface="EB Garamond"/>
              </a:rPr>
              <a:t>Display </a:t>
            </a:r>
            <a:r>
              <a:rPr b="1" lang="en" sz="2300">
                <a:latin typeface="EB Garamond"/>
                <a:ea typeface="EB Garamond"/>
                <a:cs typeface="EB Garamond"/>
                <a:sym typeface="EB Garamond"/>
              </a:rPr>
              <a:t>good sportsmanship</a:t>
            </a:r>
            <a:r>
              <a:rPr lang="en" sz="2300">
                <a:latin typeface="EB Garamond"/>
                <a:ea typeface="EB Garamond"/>
                <a:cs typeface="EB Garamond"/>
                <a:sym typeface="EB Garamond"/>
              </a:rPr>
              <a:t>, follow rules and be aware of safety for themselves and others</a:t>
            </a:r>
            <a:endParaRPr b="1" sz="3900" u="sng">
              <a:latin typeface="EB Garamond"/>
              <a:ea typeface="EB Garamond"/>
              <a:cs typeface="EB Garamond"/>
              <a:sym typeface="EB Garamond"/>
            </a:endParaRPr>
          </a:p>
          <a:p>
            <a:pPr indent="0" lvl="0" marL="0" rtl="0" algn="l">
              <a:spcBef>
                <a:spcPts val="0"/>
              </a:spcBef>
              <a:spcAft>
                <a:spcPts val="0"/>
              </a:spcAft>
              <a:buNone/>
            </a:pPr>
            <a:r>
              <a:t/>
            </a:r>
            <a:endParaRPr b="1" sz="2400" u="sng">
              <a:latin typeface="EB Garamond"/>
              <a:ea typeface="EB Garamond"/>
              <a:cs typeface="EB Garamond"/>
              <a:sym typeface="EB Garamond"/>
            </a:endParaRPr>
          </a:p>
          <a:p>
            <a:pPr indent="0" lvl="0" marL="0" rtl="0" algn="l">
              <a:spcBef>
                <a:spcPts val="0"/>
              </a:spcBef>
              <a:spcAft>
                <a:spcPts val="0"/>
              </a:spcAft>
              <a:buNone/>
            </a:pPr>
            <a:r>
              <a:t/>
            </a:r>
            <a:endParaRPr sz="1600">
              <a:latin typeface="Times New Roman"/>
              <a:ea typeface="Times New Roman"/>
              <a:cs typeface="Times New Roman"/>
              <a:sym typeface="Times New Roman"/>
            </a:endParaRPr>
          </a:p>
        </p:txBody>
      </p:sp>
      <p:pic>
        <p:nvPicPr>
          <p:cNvPr id="97" name="Google Shape;97;p19"/>
          <p:cNvPicPr preferRelativeResize="0"/>
          <p:nvPr/>
        </p:nvPicPr>
        <p:blipFill>
          <a:blip r:embed="rId3">
            <a:alphaModFix/>
          </a:blip>
          <a:stretch>
            <a:fillRect/>
          </a:stretch>
        </p:blipFill>
        <p:spPr>
          <a:xfrm>
            <a:off x="5484050" y="407100"/>
            <a:ext cx="3137925" cy="200178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7B7B7"/>
        </a:solidFill>
      </p:bgPr>
    </p:bg>
    <p:spTree>
      <p:nvGrpSpPr>
        <p:cNvPr id="101" name="Shape 101"/>
        <p:cNvGrpSpPr/>
        <p:nvPr/>
      </p:nvGrpSpPr>
      <p:grpSpPr>
        <a:xfrm>
          <a:off x="0" y="0"/>
          <a:ext cx="0" cy="0"/>
          <a:chOff x="0" y="0"/>
          <a:chExt cx="0" cy="0"/>
        </a:xfrm>
      </p:grpSpPr>
      <p:sp>
        <p:nvSpPr>
          <p:cNvPr id="102" name="Google Shape;102;p20"/>
          <p:cNvSpPr txBox="1"/>
          <p:nvPr/>
        </p:nvSpPr>
        <p:spPr>
          <a:xfrm>
            <a:off x="208775" y="615875"/>
            <a:ext cx="8413200" cy="43371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b="1" sz="2500" u="sng">
              <a:latin typeface="Times New Roman"/>
              <a:ea typeface="Times New Roman"/>
              <a:cs typeface="Times New Roman"/>
              <a:sym typeface="Times New Roman"/>
            </a:endParaRPr>
          </a:p>
          <a:p>
            <a:pPr indent="0" lvl="0" marL="0" rtl="0" algn="ctr">
              <a:lnSpc>
                <a:spcPct val="115000"/>
              </a:lnSpc>
              <a:spcBef>
                <a:spcPts val="0"/>
              </a:spcBef>
              <a:spcAft>
                <a:spcPts val="0"/>
              </a:spcAft>
              <a:buNone/>
            </a:pPr>
            <a:r>
              <a:t/>
            </a:r>
            <a:endParaRPr b="1" sz="2500" u="sng">
              <a:latin typeface="Times New Roman"/>
              <a:ea typeface="Times New Roman"/>
              <a:cs typeface="Times New Roman"/>
              <a:sym typeface="Times New Roman"/>
            </a:endParaRPr>
          </a:p>
          <a:p>
            <a:pPr indent="0" lvl="0" marL="0" rtl="0" algn="ctr">
              <a:lnSpc>
                <a:spcPct val="115000"/>
              </a:lnSpc>
              <a:spcBef>
                <a:spcPts val="0"/>
              </a:spcBef>
              <a:spcAft>
                <a:spcPts val="0"/>
              </a:spcAft>
              <a:buNone/>
            </a:pPr>
            <a:r>
              <a:t/>
            </a:r>
            <a:endParaRPr b="1" sz="2500" u="sng">
              <a:latin typeface="Times New Roman"/>
              <a:ea typeface="Times New Roman"/>
              <a:cs typeface="Times New Roman"/>
              <a:sym typeface="Times New Roman"/>
            </a:endParaRPr>
          </a:p>
          <a:p>
            <a:pPr indent="0" lvl="0" marL="0" rtl="0" algn="ctr">
              <a:lnSpc>
                <a:spcPct val="115000"/>
              </a:lnSpc>
              <a:spcBef>
                <a:spcPts val="0"/>
              </a:spcBef>
              <a:spcAft>
                <a:spcPts val="0"/>
              </a:spcAft>
              <a:buNone/>
            </a:pPr>
            <a:r>
              <a:t/>
            </a:r>
            <a:endParaRPr b="1" sz="2500" u="sng">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b="1" sz="2500" u="sng">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b="1" lang="en" sz="2500" u="sng">
                <a:latin typeface="Times New Roman"/>
                <a:ea typeface="Times New Roman"/>
                <a:cs typeface="Times New Roman"/>
                <a:sym typeface="Times New Roman"/>
              </a:rPr>
              <a:t>REMOTE LEARNING IN PE</a:t>
            </a:r>
            <a:endParaRPr b="1" sz="2500" u="sng">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sz="1500">
                <a:latin typeface="Times New Roman"/>
                <a:ea typeface="Times New Roman"/>
                <a:cs typeface="Times New Roman"/>
                <a:sym typeface="Times New Roman"/>
              </a:rPr>
              <a:t>*In circumstances where we are not in school, we are prepared and ready to keep your child healthy and active.</a:t>
            </a:r>
            <a:endParaRPr sz="15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500">
              <a:latin typeface="Times New Roman"/>
              <a:ea typeface="Times New Roman"/>
              <a:cs typeface="Times New Roman"/>
              <a:sym typeface="Times New Roman"/>
            </a:endParaRPr>
          </a:p>
          <a:p>
            <a:pPr indent="-330200" lvl="0" marL="457200" rtl="0" algn="l">
              <a:lnSpc>
                <a:spcPct val="115000"/>
              </a:lnSpc>
              <a:spcBef>
                <a:spcPts val="0"/>
              </a:spcBef>
              <a:spcAft>
                <a:spcPts val="0"/>
              </a:spcAft>
              <a:buSzPts val="1600"/>
              <a:buFont typeface="Times New Roman"/>
              <a:buAutoNum type="arabicPeriod"/>
            </a:pPr>
            <a:r>
              <a:rPr lang="en" sz="1600">
                <a:latin typeface="Times New Roman"/>
                <a:ea typeface="Times New Roman"/>
                <a:cs typeface="Times New Roman"/>
                <a:sym typeface="Times New Roman"/>
              </a:rPr>
              <a:t>Students will be expected to log on google classroom throughout the week and complete an activity log.</a:t>
            </a:r>
            <a:endParaRPr sz="1600">
              <a:latin typeface="Times New Roman"/>
              <a:ea typeface="Times New Roman"/>
              <a:cs typeface="Times New Roman"/>
              <a:sym typeface="Times New Roman"/>
            </a:endParaRPr>
          </a:p>
          <a:p>
            <a:pPr indent="0" lvl="0" marL="457200" rtl="0" algn="l">
              <a:lnSpc>
                <a:spcPct val="115000"/>
              </a:lnSpc>
              <a:spcBef>
                <a:spcPts val="0"/>
              </a:spcBef>
              <a:spcAft>
                <a:spcPts val="0"/>
              </a:spcAft>
              <a:buNone/>
            </a:pPr>
            <a:r>
              <a:t/>
            </a:r>
            <a:endParaRPr sz="1600">
              <a:latin typeface="Times New Roman"/>
              <a:ea typeface="Times New Roman"/>
              <a:cs typeface="Times New Roman"/>
              <a:sym typeface="Times New Roman"/>
            </a:endParaRPr>
          </a:p>
          <a:p>
            <a:pPr indent="-330200" lvl="0" marL="457200" rtl="0" algn="l">
              <a:lnSpc>
                <a:spcPct val="115000"/>
              </a:lnSpc>
              <a:spcBef>
                <a:spcPts val="0"/>
              </a:spcBef>
              <a:spcAft>
                <a:spcPts val="0"/>
              </a:spcAft>
              <a:buSzPts val="1600"/>
              <a:buFont typeface="Times New Roman"/>
              <a:buAutoNum type="arabicPeriod"/>
            </a:pPr>
            <a:r>
              <a:rPr lang="en" sz="1600">
                <a:latin typeface="Times New Roman"/>
                <a:ea typeface="Times New Roman"/>
                <a:cs typeface="Times New Roman"/>
                <a:sym typeface="Times New Roman"/>
              </a:rPr>
              <a:t>Each student has been given a google classroom code and should check this each week for assignments.</a:t>
            </a:r>
            <a:endParaRPr sz="1600">
              <a:latin typeface="Times New Roman"/>
              <a:ea typeface="Times New Roman"/>
              <a:cs typeface="Times New Roman"/>
              <a:sym typeface="Times New Roman"/>
            </a:endParaRPr>
          </a:p>
          <a:p>
            <a:pPr indent="0" lvl="0" marL="457200" rtl="0" algn="l">
              <a:lnSpc>
                <a:spcPct val="115000"/>
              </a:lnSpc>
              <a:spcBef>
                <a:spcPts val="0"/>
              </a:spcBef>
              <a:spcAft>
                <a:spcPts val="0"/>
              </a:spcAft>
              <a:buNone/>
            </a:pPr>
            <a:r>
              <a:t/>
            </a:r>
            <a:endParaRPr sz="1600">
              <a:latin typeface="Times New Roman"/>
              <a:ea typeface="Times New Roman"/>
              <a:cs typeface="Times New Roman"/>
              <a:sym typeface="Times New Roman"/>
            </a:endParaRPr>
          </a:p>
          <a:p>
            <a:pPr indent="-330200" lvl="0" marL="457200" rtl="0" algn="l">
              <a:lnSpc>
                <a:spcPct val="115000"/>
              </a:lnSpc>
              <a:spcBef>
                <a:spcPts val="0"/>
              </a:spcBef>
              <a:spcAft>
                <a:spcPts val="0"/>
              </a:spcAft>
              <a:buSzPts val="1600"/>
              <a:buFont typeface="Times New Roman"/>
              <a:buAutoNum type="arabicPeriod"/>
            </a:pPr>
            <a:r>
              <a:rPr lang="en" sz="1600">
                <a:latin typeface="Times New Roman"/>
                <a:ea typeface="Times New Roman"/>
                <a:cs typeface="Times New Roman"/>
                <a:sym typeface="Times New Roman"/>
              </a:rPr>
              <a:t>Students are required to be active for at least 60-120 minutes a week. </a:t>
            </a:r>
            <a:endParaRPr sz="16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600">
              <a:latin typeface="Times New Roman"/>
              <a:ea typeface="Times New Roman"/>
              <a:cs typeface="Times New Roman"/>
              <a:sym typeface="Times New Roman"/>
            </a:endParaRPr>
          </a:p>
          <a:p>
            <a:pPr indent="-330200" lvl="0" marL="457200" rtl="0" algn="l">
              <a:lnSpc>
                <a:spcPct val="115000"/>
              </a:lnSpc>
              <a:spcBef>
                <a:spcPts val="0"/>
              </a:spcBef>
              <a:spcAft>
                <a:spcPts val="0"/>
              </a:spcAft>
              <a:buSzPts val="1600"/>
              <a:buFont typeface="Times New Roman"/>
              <a:buAutoNum type="arabicPeriod"/>
            </a:pPr>
            <a:r>
              <a:rPr lang="en" sz="1600">
                <a:latin typeface="Times New Roman"/>
                <a:ea typeface="Times New Roman"/>
                <a:cs typeface="Times New Roman"/>
                <a:sym typeface="Times New Roman"/>
              </a:rPr>
              <a:t>Activity logs should include a combination of aerobic and anaerobic exercises. </a:t>
            </a:r>
            <a:endParaRPr sz="1600">
              <a:latin typeface="Times New Roman"/>
              <a:ea typeface="Times New Roman"/>
              <a:cs typeface="Times New Roman"/>
              <a:sym typeface="Times New Roman"/>
            </a:endParaRPr>
          </a:p>
          <a:p>
            <a:pPr indent="0" lvl="0" marL="914400" rtl="0" algn="l">
              <a:lnSpc>
                <a:spcPct val="115000"/>
              </a:lnSpc>
              <a:spcBef>
                <a:spcPts val="0"/>
              </a:spcBef>
              <a:spcAft>
                <a:spcPts val="0"/>
              </a:spcAft>
              <a:buNone/>
            </a:pPr>
            <a:r>
              <a:rPr lang="en" sz="1600">
                <a:latin typeface="Times New Roman"/>
                <a:ea typeface="Times New Roman"/>
                <a:cs typeface="Times New Roman"/>
                <a:sym typeface="Times New Roman"/>
              </a:rPr>
              <a:t>   - Students can check google classroom for activity ideas, and guided workouts.</a:t>
            </a:r>
            <a:endParaRPr sz="1600">
              <a:latin typeface="Times New Roman"/>
              <a:ea typeface="Times New Roman"/>
              <a:cs typeface="Times New Roman"/>
              <a:sym typeface="Times New Roman"/>
            </a:endParaRPr>
          </a:p>
          <a:p>
            <a:pPr indent="0" lvl="0" marL="457200" rtl="0" algn="l">
              <a:lnSpc>
                <a:spcPct val="115000"/>
              </a:lnSpc>
              <a:spcBef>
                <a:spcPts val="0"/>
              </a:spcBef>
              <a:spcAft>
                <a:spcPts val="0"/>
              </a:spcAft>
              <a:buNone/>
            </a:pPr>
            <a:r>
              <a:t/>
            </a:r>
            <a:endParaRPr sz="16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6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600">
              <a:latin typeface="Times New Roman"/>
              <a:ea typeface="Times New Roman"/>
              <a:cs typeface="Times New Roman"/>
              <a:sym typeface="Times New Roman"/>
            </a:endParaRPr>
          </a:p>
          <a:p>
            <a:pPr indent="0" lvl="0" marL="457200" rtl="0" algn="l">
              <a:lnSpc>
                <a:spcPct val="115000"/>
              </a:lnSpc>
              <a:spcBef>
                <a:spcPts val="0"/>
              </a:spcBef>
              <a:spcAft>
                <a:spcPts val="0"/>
              </a:spcAft>
              <a:buNone/>
            </a:pPr>
            <a:r>
              <a:t/>
            </a:r>
            <a:endParaRPr sz="1600">
              <a:latin typeface="Times New Roman"/>
              <a:ea typeface="Times New Roman"/>
              <a:cs typeface="Times New Roman"/>
              <a:sym typeface="Times New Roman"/>
            </a:endParaRPr>
          </a:p>
          <a:p>
            <a:pPr indent="0" lvl="0" marL="0" rtl="0" algn="l">
              <a:spcBef>
                <a:spcPts val="0"/>
              </a:spcBef>
              <a:spcAft>
                <a:spcPts val="0"/>
              </a:spcAft>
              <a:buNone/>
            </a:pPr>
            <a:r>
              <a:t/>
            </a:r>
            <a:endParaRPr sz="2000">
              <a:latin typeface="Times New Roman"/>
              <a:ea typeface="Times New Roman"/>
              <a:cs typeface="Times New Roman"/>
              <a:sym typeface="Times New Roman"/>
            </a:endParaRPr>
          </a:p>
          <a:p>
            <a:pPr indent="0" lvl="0" marL="0" rtl="0" algn="l">
              <a:spcBef>
                <a:spcPts val="0"/>
              </a:spcBef>
              <a:spcAft>
                <a:spcPts val="0"/>
              </a:spcAft>
              <a:buNone/>
            </a:pPr>
            <a:r>
              <a:t/>
            </a:r>
            <a:endParaRPr b="1" sz="2000" u="sng">
              <a:latin typeface="Times New Roman"/>
              <a:ea typeface="Times New Roman"/>
              <a:cs typeface="Times New Roman"/>
              <a:sym typeface="Times New Roman"/>
            </a:endParaRPr>
          </a:p>
          <a:p>
            <a:pPr indent="0" lvl="0" marL="457200" rtl="0" algn="l">
              <a:spcBef>
                <a:spcPts val="0"/>
              </a:spcBef>
              <a:spcAft>
                <a:spcPts val="0"/>
              </a:spcAft>
              <a:buNone/>
            </a:pPr>
            <a:r>
              <a:t/>
            </a:r>
            <a:endParaRPr b="1" sz="3600" u="sng">
              <a:latin typeface="EB Garamond"/>
              <a:ea typeface="EB Garamond"/>
              <a:cs typeface="EB Garamond"/>
              <a:sym typeface="EB Garamond"/>
            </a:endParaRPr>
          </a:p>
          <a:p>
            <a:pPr indent="0" lvl="0" marL="0" rtl="0" algn="l">
              <a:spcBef>
                <a:spcPts val="0"/>
              </a:spcBef>
              <a:spcAft>
                <a:spcPts val="0"/>
              </a:spcAft>
              <a:buNone/>
            </a:pPr>
            <a:r>
              <a:t/>
            </a:r>
            <a:endParaRPr b="1" sz="2100" u="sng">
              <a:latin typeface="EB Garamond"/>
              <a:ea typeface="EB Garamond"/>
              <a:cs typeface="EB Garamond"/>
              <a:sym typeface="EB Garamond"/>
            </a:endParaRPr>
          </a:p>
          <a:p>
            <a:pPr indent="0" lvl="0" marL="0" rtl="0" algn="l">
              <a:spcBef>
                <a:spcPts val="0"/>
              </a:spcBef>
              <a:spcAft>
                <a:spcPts val="0"/>
              </a:spcAft>
              <a:buNone/>
            </a:pPr>
            <a:r>
              <a:t/>
            </a:r>
            <a:endParaRPr sz="1300">
              <a:latin typeface="Times New Roman"/>
              <a:ea typeface="Times New Roman"/>
              <a:cs typeface="Times New Roman"/>
              <a:sym typeface="Times New Roman"/>
            </a:endParaRPr>
          </a:p>
        </p:txBody>
      </p:sp>
      <p:pic>
        <p:nvPicPr>
          <p:cNvPr id="103" name="Google Shape;103;p20"/>
          <p:cNvPicPr preferRelativeResize="0"/>
          <p:nvPr/>
        </p:nvPicPr>
        <p:blipFill>
          <a:blip r:embed="rId3">
            <a:alphaModFix/>
          </a:blip>
          <a:stretch>
            <a:fillRect/>
          </a:stretch>
        </p:blipFill>
        <p:spPr>
          <a:xfrm>
            <a:off x="7510675" y="2793025"/>
            <a:ext cx="1440351" cy="14403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107" name="Shape 107"/>
        <p:cNvGrpSpPr/>
        <p:nvPr/>
      </p:nvGrpSpPr>
      <p:grpSpPr>
        <a:xfrm>
          <a:off x="0" y="0"/>
          <a:ext cx="0" cy="0"/>
          <a:chOff x="0" y="0"/>
          <a:chExt cx="0" cy="0"/>
        </a:xfrm>
      </p:grpSpPr>
      <p:sp>
        <p:nvSpPr>
          <p:cNvPr id="108" name="Google Shape;108;p21"/>
          <p:cNvSpPr txBox="1"/>
          <p:nvPr/>
        </p:nvSpPr>
        <p:spPr>
          <a:xfrm>
            <a:off x="208775" y="267200"/>
            <a:ext cx="8413200" cy="4285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b="1" sz="2500" u="sng">
              <a:solidFill>
                <a:srgbClr val="FF0000"/>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2500">
              <a:solidFill>
                <a:srgbClr val="FF0000"/>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2500">
              <a:solidFill>
                <a:srgbClr val="FF0000"/>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2500">
              <a:solidFill>
                <a:srgbClr val="FF0000"/>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2500">
              <a:solidFill>
                <a:srgbClr val="FF0000"/>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2500" u="sng">
              <a:solidFill>
                <a:srgbClr val="FF0000"/>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2500" u="sng">
              <a:solidFill>
                <a:srgbClr val="FF0000"/>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2500" u="sng">
              <a:solidFill>
                <a:srgbClr val="FF0000"/>
              </a:solidFill>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b="1" sz="2100" u="sng">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9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900">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sz="1900">
              <a:latin typeface="Times New Roman"/>
              <a:ea typeface="Times New Roman"/>
              <a:cs typeface="Times New Roman"/>
              <a:sym typeface="Times New Roman"/>
            </a:endParaRPr>
          </a:p>
          <a:p>
            <a:pPr indent="0" lvl="0" marL="457200" rtl="0" algn="l">
              <a:lnSpc>
                <a:spcPct val="115000"/>
              </a:lnSpc>
              <a:spcBef>
                <a:spcPts val="0"/>
              </a:spcBef>
              <a:spcAft>
                <a:spcPts val="0"/>
              </a:spcAft>
              <a:buNone/>
            </a:pPr>
            <a:r>
              <a:t/>
            </a:r>
            <a:endParaRPr sz="1900">
              <a:latin typeface="Times New Roman"/>
              <a:ea typeface="Times New Roman"/>
              <a:cs typeface="Times New Roman"/>
              <a:sym typeface="Times New Roman"/>
            </a:endParaRPr>
          </a:p>
          <a:p>
            <a:pPr indent="0" lvl="0" marL="0" rtl="0" algn="l">
              <a:spcBef>
                <a:spcPts val="0"/>
              </a:spcBef>
              <a:spcAft>
                <a:spcPts val="0"/>
              </a:spcAft>
              <a:buNone/>
            </a:pPr>
            <a:r>
              <a:t/>
            </a:r>
            <a:endParaRPr sz="2300">
              <a:latin typeface="Times New Roman"/>
              <a:ea typeface="Times New Roman"/>
              <a:cs typeface="Times New Roman"/>
              <a:sym typeface="Times New Roman"/>
            </a:endParaRPr>
          </a:p>
          <a:p>
            <a:pPr indent="0" lvl="0" marL="0" rtl="0" algn="l">
              <a:spcBef>
                <a:spcPts val="0"/>
              </a:spcBef>
              <a:spcAft>
                <a:spcPts val="0"/>
              </a:spcAft>
              <a:buNone/>
            </a:pPr>
            <a:r>
              <a:t/>
            </a:r>
            <a:endParaRPr b="1" sz="2300" u="sng">
              <a:latin typeface="Times New Roman"/>
              <a:ea typeface="Times New Roman"/>
              <a:cs typeface="Times New Roman"/>
              <a:sym typeface="Times New Roman"/>
            </a:endParaRPr>
          </a:p>
          <a:p>
            <a:pPr indent="0" lvl="0" marL="457200" rtl="0" algn="l">
              <a:spcBef>
                <a:spcPts val="0"/>
              </a:spcBef>
              <a:spcAft>
                <a:spcPts val="0"/>
              </a:spcAft>
              <a:buNone/>
            </a:pPr>
            <a:r>
              <a:t/>
            </a:r>
            <a:endParaRPr b="1" sz="3900" u="sng">
              <a:latin typeface="EB Garamond"/>
              <a:ea typeface="EB Garamond"/>
              <a:cs typeface="EB Garamond"/>
              <a:sym typeface="EB Garamond"/>
            </a:endParaRPr>
          </a:p>
          <a:p>
            <a:pPr indent="0" lvl="0" marL="0" rtl="0" algn="l">
              <a:spcBef>
                <a:spcPts val="0"/>
              </a:spcBef>
              <a:spcAft>
                <a:spcPts val="0"/>
              </a:spcAft>
              <a:buNone/>
            </a:pPr>
            <a:r>
              <a:t/>
            </a:r>
            <a:endParaRPr b="1" sz="2400" u="sng">
              <a:latin typeface="EB Garamond"/>
              <a:ea typeface="EB Garamond"/>
              <a:cs typeface="EB Garamond"/>
              <a:sym typeface="EB Garamond"/>
            </a:endParaRPr>
          </a:p>
          <a:p>
            <a:pPr indent="0" lvl="0" marL="0" rtl="0" algn="l">
              <a:spcBef>
                <a:spcPts val="0"/>
              </a:spcBef>
              <a:spcAft>
                <a:spcPts val="0"/>
              </a:spcAft>
              <a:buNone/>
            </a:pPr>
            <a:r>
              <a:t/>
            </a:r>
            <a:endParaRPr sz="1600">
              <a:latin typeface="Times New Roman"/>
              <a:ea typeface="Times New Roman"/>
              <a:cs typeface="Times New Roman"/>
              <a:sym typeface="Times New Roman"/>
            </a:endParaRPr>
          </a:p>
        </p:txBody>
      </p:sp>
      <p:pic>
        <p:nvPicPr>
          <p:cNvPr id="109" name="Google Shape;109;p21"/>
          <p:cNvPicPr preferRelativeResize="0"/>
          <p:nvPr/>
        </p:nvPicPr>
        <p:blipFill>
          <a:blip r:embed="rId3">
            <a:alphaModFix/>
          </a:blip>
          <a:stretch>
            <a:fillRect/>
          </a:stretch>
        </p:blipFill>
        <p:spPr>
          <a:xfrm>
            <a:off x="1514880" y="267200"/>
            <a:ext cx="5972900" cy="44797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